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4"/>
  </p:sldMasterIdLst>
  <p:notesMasterIdLst>
    <p:notesMasterId r:id="rId27"/>
  </p:notesMasterIdLst>
  <p:sldIdLst>
    <p:sldId id="302" r:id="rId5"/>
    <p:sldId id="303" r:id="rId6"/>
    <p:sldId id="304" r:id="rId7"/>
    <p:sldId id="309" r:id="rId8"/>
    <p:sldId id="299" r:id="rId9"/>
    <p:sldId id="311" r:id="rId10"/>
    <p:sldId id="312" r:id="rId11"/>
    <p:sldId id="314" r:id="rId12"/>
    <p:sldId id="315" r:id="rId13"/>
    <p:sldId id="316" r:id="rId14"/>
    <p:sldId id="310" r:id="rId15"/>
    <p:sldId id="320" r:id="rId16"/>
    <p:sldId id="321" r:id="rId17"/>
    <p:sldId id="322" r:id="rId18"/>
    <p:sldId id="323" r:id="rId19"/>
    <p:sldId id="324" r:id="rId20"/>
    <p:sldId id="317" r:id="rId21"/>
    <p:sldId id="319" r:id="rId22"/>
    <p:sldId id="318" r:id="rId23"/>
    <p:sldId id="270" r:id="rId24"/>
    <p:sldId id="306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5CF8D2-ABD2-C43C-8339-1979B8FC6794}" v="1523" dt="2024-11-19T14:59:05.183"/>
    <p1510:client id="{BCD268E4-65FC-656C-0A7D-DD13DB07AAA4}" v="172" dt="2024-11-18T22:17:07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5033" autoAdjust="0"/>
  </p:normalViewPr>
  <p:slideViewPr>
    <p:cSldViewPr snapToGrid="0">
      <p:cViewPr varScale="1">
        <p:scale>
          <a:sx n="81" d="100"/>
          <a:sy n="81" d="100"/>
        </p:scale>
        <p:origin x="26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574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uvaraprasad Borra [STUDENT]" userId="S::borra_guruvaraprasad@students.columbusstate.edu::7d09fed6-ff0e-4d31-8d72-3a0bf2f0ad78" providerId="AD" clId="Web-{BCD268E4-65FC-656C-0A7D-DD13DB07AAA4}"/>
    <pc:docChg chg="modSld">
      <pc:chgData name="Guruvaraprasad Borra [STUDENT]" userId="S::borra_guruvaraprasad@students.columbusstate.edu::7d09fed6-ff0e-4d31-8d72-3a0bf2f0ad78" providerId="AD" clId="Web-{BCD268E4-65FC-656C-0A7D-DD13DB07AAA4}" dt="2024-11-18T22:17:07.451" v="167" actId="20577"/>
      <pc:docMkLst>
        <pc:docMk/>
      </pc:docMkLst>
      <pc:sldChg chg="addSp delSp modSp mod setBg">
        <pc:chgData name="Guruvaraprasad Borra [STUDENT]" userId="S::borra_guruvaraprasad@students.columbusstate.edu::7d09fed6-ff0e-4d31-8d72-3a0bf2f0ad78" providerId="AD" clId="Web-{BCD268E4-65FC-656C-0A7D-DD13DB07AAA4}" dt="2024-11-18T22:04:09.268" v="61" actId="14100"/>
        <pc:sldMkLst>
          <pc:docMk/>
          <pc:sldMk cId="1852651502" sldId="302"/>
        </pc:sldMkLst>
        <pc:spChg chg="mod">
          <ac:chgData name="Guruvaraprasad Borra [STUDENT]" userId="S::borra_guruvaraprasad@students.columbusstate.edu::7d09fed6-ff0e-4d31-8d72-3a0bf2f0ad78" providerId="AD" clId="Web-{BCD268E4-65FC-656C-0A7D-DD13DB07AAA4}" dt="2024-11-18T22:03:49.799" v="57" actId="20577"/>
          <ac:spMkLst>
            <pc:docMk/>
            <pc:sldMk cId="1852651502" sldId="302"/>
            <ac:spMk id="2" creationId="{4AAEA8BC-D222-4C73-871D-A64D23C1F4B3}"/>
          </ac:spMkLst>
        </pc:spChg>
        <pc:spChg chg="add del mod">
          <ac:chgData name="Guruvaraprasad Borra [STUDENT]" userId="S::borra_guruvaraprasad@students.columbusstate.edu::7d09fed6-ff0e-4d31-8d72-3a0bf2f0ad78" providerId="AD" clId="Web-{BCD268E4-65FC-656C-0A7D-DD13DB07AAA4}" dt="2024-11-18T21:57:49.302" v="27"/>
          <ac:spMkLst>
            <pc:docMk/>
            <pc:sldMk cId="1852651502" sldId="302"/>
            <ac:spMk id="4" creationId="{EAD04C07-D14A-B312-6288-C02C420D34C4}"/>
          </ac:spMkLst>
        </pc:spChg>
        <pc:spChg chg="add del mod">
          <ac:chgData name="Guruvaraprasad Borra [STUDENT]" userId="S::borra_guruvaraprasad@students.columbusstate.edu::7d09fed6-ff0e-4d31-8d72-3a0bf2f0ad78" providerId="AD" clId="Web-{BCD268E4-65FC-656C-0A7D-DD13DB07AAA4}" dt="2024-11-18T21:57:48.224" v="24"/>
          <ac:spMkLst>
            <pc:docMk/>
            <pc:sldMk cId="1852651502" sldId="302"/>
            <ac:spMk id="7" creationId="{B91FECD2-C9A9-DD28-24BC-D66D971E32FE}"/>
          </ac:spMkLst>
        </pc:spChg>
        <pc:spChg chg="mod">
          <ac:chgData name="Guruvaraprasad Borra [STUDENT]" userId="S::borra_guruvaraprasad@students.columbusstate.edu::7d09fed6-ff0e-4d31-8d72-3a0bf2f0ad78" providerId="AD" clId="Web-{BCD268E4-65FC-656C-0A7D-DD13DB07AAA4}" dt="2024-11-18T22:04:09.268" v="61" actId="14100"/>
          <ac:spMkLst>
            <pc:docMk/>
            <pc:sldMk cId="1852651502" sldId="302"/>
            <ac:spMk id="8" creationId="{B859FB18-B421-43A7-A91C-76D12F25E84C}"/>
          </ac:spMkLst>
        </pc:spChg>
        <pc:spChg chg="add mod">
          <ac:chgData name="Guruvaraprasad Borra [STUDENT]" userId="S::borra_guruvaraprasad@students.columbusstate.edu::7d09fed6-ff0e-4d31-8d72-3a0bf2f0ad78" providerId="AD" clId="Web-{BCD268E4-65FC-656C-0A7D-DD13DB07AAA4}" dt="2024-11-18T22:00:46.105" v="35" actId="1076"/>
          <ac:spMkLst>
            <pc:docMk/>
            <pc:sldMk cId="1852651502" sldId="302"/>
            <ac:spMk id="10" creationId="{FBE0D621-277C-5C31-8385-80CC1CEE1254}"/>
          </ac:spMkLst>
        </pc:spChg>
        <pc:spChg chg="add del mod ord">
          <ac:chgData name="Guruvaraprasad Borra [STUDENT]" userId="S::borra_guruvaraprasad@students.columbusstate.edu::7d09fed6-ff0e-4d31-8d72-3a0bf2f0ad78" providerId="AD" clId="Web-{BCD268E4-65FC-656C-0A7D-DD13DB07AAA4}" dt="2024-11-18T22:03:32.282" v="56"/>
          <ac:spMkLst>
            <pc:docMk/>
            <pc:sldMk cId="1852651502" sldId="302"/>
            <ac:spMk id="14" creationId="{E97A6CF1-FC56-7C26-D277-A05679FCB295}"/>
          </ac:spMkLst>
        </pc:spChg>
        <pc:spChg chg="add mod ord">
          <ac:chgData name="Guruvaraprasad Borra [STUDENT]" userId="S::borra_guruvaraprasad@students.columbusstate.edu::7d09fed6-ff0e-4d31-8d72-3a0bf2f0ad78" providerId="AD" clId="Web-{BCD268E4-65FC-656C-0A7D-DD13DB07AAA4}" dt="2024-11-18T22:02:45.828" v="52" actId="1076"/>
          <ac:spMkLst>
            <pc:docMk/>
            <pc:sldMk cId="1852651502" sldId="302"/>
            <ac:spMk id="16" creationId="{E4446BAF-8A17-C101-17BF-945E90AD37B2}"/>
          </ac:spMkLst>
        </pc:spChg>
        <pc:picChg chg="add del mod">
          <ac:chgData name="Guruvaraprasad Borra [STUDENT]" userId="S::borra_guruvaraprasad@students.columbusstate.edu::7d09fed6-ff0e-4d31-8d72-3a0bf2f0ad78" providerId="AD" clId="Web-{BCD268E4-65FC-656C-0A7D-DD13DB07AAA4}" dt="2024-11-18T21:57:49.302" v="28"/>
          <ac:picMkLst>
            <pc:docMk/>
            <pc:sldMk cId="1852651502" sldId="302"/>
            <ac:picMk id="3" creationId="{26614A34-63EB-6AC4-7986-5F3505507F0A}"/>
          </ac:picMkLst>
        </pc:picChg>
        <pc:picChg chg="add del mod">
          <ac:chgData name="Guruvaraprasad Borra [STUDENT]" userId="S::borra_guruvaraprasad@students.columbusstate.edu::7d09fed6-ff0e-4d31-8d72-3a0bf2f0ad78" providerId="AD" clId="Web-{BCD268E4-65FC-656C-0A7D-DD13DB07AAA4}" dt="2024-11-18T22:01:18.590" v="47"/>
          <ac:picMkLst>
            <pc:docMk/>
            <pc:sldMk cId="1852651502" sldId="302"/>
            <ac:picMk id="9" creationId="{BB241DF4-5E2A-FBCA-39BC-9E999E095ADE}"/>
          </ac:picMkLst>
        </pc:picChg>
        <pc:picChg chg="add del">
          <ac:chgData name="Guruvaraprasad Borra [STUDENT]" userId="S::borra_guruvaraprasad@students.columbusstate.edu::7d09fed6-ff0e-4d31-8d72-3a0bf2f0ad78" providerId="AD" clId="Web-{BCD268E4-65FC-656C-0A7D-DD13DB07AAA4}" dt="2024-11-18T22:00:52.917" v="36"/>
          <ac:picMkLst>
            <pc:docMk/>
            <pc:sldMk cId="1852651502" sldId="302"/>
            <ac:picMk id="13" creationId="{E6035419-2FB6-49A3-84EA-916B97615BDB}"/>
          </ac:picMkLst>
        </pc:picChg>
        <pc:picChg chg="add del mod">
          <ac:chgData name="Guruvaraprasad Borra [STUDENT]" userId="S::borra_guruvaraprasad@students.columbusstate.edu::7d09fed6-ff0e-4d31-8d72-3a0bf2f0ad78" providerId="AD" clId="Web-{BCD268E4-65FC-656C-0A7D-DD13DB07AAA4}" dt="2024-11-18T22:01:35.841" v="49"/>
          <ac:picMkLst>
            <pc:docMk/>
            <pc:sldMk cId="1852651502" sldId="302"/>
            <ac:picMk id="15" creationId="{89DC62A3-A117-284F-061D-D8A45D3E22A5}"/>
          </ac:picMkLst>
        </pc:picChg>
      </pc:sldChg>
      <pc:sldChg chg="addSp delSp modSp mod modClrScheme chgLayout">
        <pc:chgData name="Guruvaraprasad Borra [STUDENT]" userId="S::borra_guruvaraprasad@students.columbusstate.edu::7d09fed6-ff0e-4d31-8d72-3a0bf2f0ad78" providerId="AD" clId="Web-{BCD268E4-65FC-656C-0A7D-DD13DB07AAA4}" dt="2024-11-18T22:17:07.451" v="167" actId="20577"/>
        <pc:sldMkLst>
          <pc:docMk/>
          <pc:sldMk cId="201039497" sldId="303"/>
        </pc:sldMkLst>
        <pc:spChg chg="mod">
          <ac:chgData name="Guruvaraprasad Borra [STUDENT]" userId="S::borra_guruvaraprasad@students.columbusstate.edu::7d09fed6-ff0e-4d31-8d72-3a0bf2f0ad78" providerId="AD" clId="Web-{BCD268E4-65FC-656C-0A7D-DD13DB07AAA4}" dt="2024-11-18T22:16:45.122" v="165"/>
          <ac:spMkLst>
            <pc:docMk/>
            <pc:sldMk cId="201039497" sldId="303"/>
            <ac:spMk id="3" creationId="{5F43977A-6FCD-459E-92BB-8BD5B3EDAC89}"/>
          </ac:spMkLst>
        </pc:spChg>
        <pc:spChg chg="mod">
          <ac:chgData name="Guruvaraprasad Borra [STUDENT]" userId="S::borra_guruvaraprasad@students.columbusstate.edu::7d09fed6-ff0e-4d31-8d72-3a0bf2f0ad78" providerId="AD" clId="Web-{BCD268E4-65FC-656C-0A7D-DD13DB07AAA4}" dt="2024-11-18T22:17:07.451" v="167" actId="20577"/>
          <ac:spMkLst>
            <pc:docMk/>
            <pc:sldMk cId="201039497" sldId="303"/>
            <ac:spMk id="11" creationId="{BAC9F1A2-11D4-4B57-AB31-534E21CAEBDE}"/>
          </ac:spMkLst>
        </pc:spChg>
        <pc:spChg chg="mod">
          <ac:chgData name="Guruvaraprasad Borra [STUDENT]" userId="S::borra_guruvaraprasad@students.columbusstate.edu::7d09fed6-ff0e-4d31-8d72-3a0bf2f0ad78" providerId="AD" clId="Web-{BCD268E4-65FC-656C-0A7D-DD13DB07AAA4}" dt="2024-11-18T22:16:45.122" v="165"/>
          <ac:spMkLst>
            <pc:docMk/>
            <pc:sldMk cId="201039497" sldId="303"/>
            <ac:spMk id="12" creationId="{289AED2E-780E-464D-867D-1756DC800DA4}"/>
          </ac:spMkLst>
        </pc:spChg>
        <pc:spChg chg="mod">
          <ac:chgData name="Guruvaraprasad Borra [STUDENT]" userId="S::borra_guruvaraprasad@students.columbusstate.edu::7d09fed6-ff0e-4d31-8d72-3a0bf2f0ad78" providerId="AD" clId="Web-{BCD268E4-65FC-656C-0A7D-DD13DB07AAA4}" dt="2024-11-18T22:16:45.122" v="165"/>
          <ac:spMkLst>
            <pc:docMk/>
            <pc:sldMk cId="201039497" sldId="303"/>
            <ac:spMk id="37" creationId="{FDB4262B-1C09-42D6-A637-D364A3528B8B}"/>
          </ac:spMkLst>
        </pc:spChg>
        <pc:spChg chg="add del mod">
          <ac:chgData name="Guruvaraprasad Borra [STUDENT]" userId="S::borra_guruvaraprasad@students.columbusstate.edu::7d09fed6-ff0e-4d31-8d72-3a0bf2f0ad78" providerId="AD" clId="Web-{BCD268E4-65FC-656C-0A7D-DD13DB07AAA4}" dt="2024-11-18T22:16:45.122" v="164"/>
          <ac:spMkLst>
            <pc:docMk/>
            <pc:sldMk cId="201039497" sldId="303"/>
            <ac:spMk id="42" creationId="{45E68B9E-D087-271E-B724-F2C854DFA4C5}"/>
          </ac:spMkLst>
        </pc:spChg>
        <pc:spChg chg="add mod">
          <ac:chgData name="Guruvaraprasad Borra [STUDENT]" userId="S::borra_guruvaraprasad@students.columbusstate.edu::7d09fed6-ff0e-4d31-8d72-3a0bf2f0ad78" providerId="AD" clId="Web-{BCD268E4-65FC-656C-0A7D-DD13DB07AAA4}" dt="2024-11-18T22:16:45.122" v="165"/>
          <ac:spMkLst>
            <pc:docMk/>
            <pc:sldMk cId="201039497" sldId="303"/>
            <ac:spMk id="44" creationId="{A2BBDBBE-8CCB-2215-7CDB-4A0E35C45D04}"/>
          </ac:spMkLst>
        </pc:spChg>
        <pc:picChg chg="mod ord">
          <ac:chgData name="Guruvaraprasad Borra [STUDENT]" userId="S::borra_guruvaraprasad@students.columbusstate.edu::7d09fed6-ff0e-4d31-8d72-3a0bf2f0ad78" providerId="AD" clId="Web-{BCD268E4-65FC-656C-0A7D-DD13DB07AAA4}" dt="2024-11-18T22:16:45.122" v="165"/>
          <ac:picMkLst>
            <pc:docMk/>
            <pc:sldMk cId="201039497" sldId="303"/>
            <ac:picMk id="19" creationId="{0DC98E75-7D73-4119-99CF-7A26A2EDE2C7}"/>
          </ac:picMkLst>
        </pc:picChg>
        <pc:picChg chg="mod">
          <ac:chgData name="Guruvaraprasad Borra [STUDENT]" userId="S::borra_guruvaraprasad@students.columbusstate.edu::7d09fed6-ff0e-4d31-8d72-3a0bf2f0ad78" providerId="AD" clId="Web-{BCD268E4-65FC-656C-0A7D-DD13DB07AAA4}" dt="2024-11-18T22:16:45.122" v="165"/>
          <ac:picMkLst>
            <pc:docMk/>
            <pc:sldMk cId="201039497" sldId="303"/>
            <ac:picMk id="23" creationId="{C1CFD2F5-54E7-4BE8-8FD0-CC53C9AEAC2C}"/>
          </ac:picMkLst>
        </pc:picChg>
      </pc:sldChg>
      <pc:sldChg chg="addSp delSp modSp">
        <pc:chgData name="Guruvaraprasad Borra [STUDENT]" userId="S::borra_guruvaraprasad@students.columbusstate.edu::7d09fed6-ff0e-4d31-8d72-3a0bf2f0ad78" providerId="AD" clId="Web-{BCD268E4-65FC-656C-0A7D-DD13DB07AAA4}" dt="2024-11-18T22:11:12.407" v="102"/>
        <pc:sldMkLst>
          <pc:docMk/>
          <pc:sldMk cId="4122836709" sldId="304"/>
        </pc:sldMkLst>
        <pc:spChg chg="mod">
          <ac:chgData name="Guruvaraprasad Borra [STUDENT]" userId="S::borra_guruvaraprasad@students.columbusstate.edu::7d09fed6-ff0e-4d31-8d72-3a0bf2f0ad78" providerId="AD" clId="Web-{BCD268E4-65FC-656C-0A7D-DD13DB07AAA4}" dt="2024-11-18T22:11:12.407" v="102"/>
          <ac:spMkLst>
            <pc:docMk/>
            <pc:sldMk cId="4122836709" sldId="304"/>
            <ac:spMk id="3" creationId="{F2C97450-77CD-4E5B-8703-7AA0BC23ED1F}"/>
          </ac:spMkLst>
        </pc:spChg>
        <pc:spChg chg="add del mod">
          <ac:chgData name="Guruvaraprasad Borra [STUDENT]" userId="S::borra_guruvaraprasad@students.columbusstate.edu::7d09fed6-ff0e-4d31-8d72-3a0bf2f0ad78" providerId="AD" clId="Web-{BCD268E4-65FC-656C-0A7D-DD13DB07AAA4}" dt="2024-11-18T22:08:21.745" v="90"/>
          <ac:spMkLst>
            <pc:docMk/>
            <pc:sldMk cId="4122836709" sldId="304"/>
            <ac:spMk id="4" creationId="{E945721E-00A3-BC86-367B-C595F0C95041}"/>
          </ac:spMkLst>
        </pc:spChg>
        <pc:spChg chg="mod">
          <ac:chgData name="Guruvaraprasad Borra [STUDENT]" userId="S::borra_guruvaraprasad@students.columbusstate.edu::7d09fed6-ff0e-4d31-8d72-3a0bf2f0ad78" providerId="AD" clId="Web-{BCD268E4-65FC-656C-0A7D-DD13DB07AAA4}" dt="2024-11-18T22:11:12.407" v="102"/>
          <ac:spMkLst>
            <pc:docMk/>
            <pc:sldMk cId="4122836709" sldId="304"/>
            <ac:spMk id="31" creationId="{B4FCBFEA-BFCB-45AF-8A78-0281FA23335C}"/>
          </ac:spMkLst>
        </pc:spChg>
        <pc:spChg chg="mod">
          <ac:chgData name="Guruvaraprasad Borra [STUDENT]" userId="S::borra_guruvaraprasad@students.columbusstate.edu::7d09fed6-ff0e-4d31-8d72-3a0bf2f0ad78" providerId="AD" clId="Web-{BCD268E4-65FC-656C-0A7D-DD13DB07AAA4}" dt="2024-11-18T22:11:12.407" v="102"/>
          <ac:spMkLst>
            <pc:docMk/>
            <pc:sldMk cId="4122836709" sldId="304"/>
            <ac:spMk id="39" creationId="{B74A02EE-16BE-4B00-837D-DD00EFAE98D7}"/>
          </ac:spMkLst>
        </pc:spChg>
        <pc:spChg chg="mod">
          <ac:chgData name="Guruvaraprasad Borra [STUDENT]" userId="S::borra_guruvaraprasad@students.columbusstate.edu::7d09fed6-ff0e-4d31-8d72-3a0bf2f0ad78" providerId="AD" clId="Web-{BCD268E4-65FC-656C-0A7D-DD13DB07AAA4}" dt="2024-11-18T22:11:12.407" v="102"/>
          <ac:spMkLst>
            <pc:docMk/>
            <pc:sldMk cId="4122836709" sldId="304"/>
            <ac:spMk id="40" creationId="{18F8813C-0002-4C3C-B747-318975B8E458}"/>
          </ac:spMkLst>
        </pc:spChg>
        <pc:spChg chg="add">
          <ac:chgData name="Guruvaraprasad Borra [STUDENT]" userId="S::borra_guruvaraprasad@students.columbusstate.edu::7d09fed6-ff0e-4d31-8d72-3a0bf2f0ad78" providerId="AD" clId="Web-{BCD268E4-65FC-656C-0A7D-DD13DB07AAA4}" dt="2024-11-18T22:11:12.407" v="102"/>
          <ac:spMkLst>
            <pc:docMk/>
            <pc:sldMk cId="4122836709" sldId="304"/>
            <ac:spMk id="45" creationId="{CF688964-61F8-EC11-B919-FE5339BA95DA}"/>
          </ac:spMkLst>
        </pc:spChg>
        <pc:picChg chg="add del mod">
          <ac:chgData name="Guruvaraprasad Borra [STUDENT]" userId="S::borra_guruvaraprasad@students.columbusstate.edu::7d09fed6-ff0e-4d31-8d72-3a0bf2f0ad78" providerId="AD" clId="Web-{BCD268E4-65FC-656C-0A7D-DD13DB07AAA4}" dt="2024-11-18T22:10:27" v="96"/>
          <ac:picMkLst>
            <pc:docMk/>
            <pc:sldMk cId="4122836709" sldId="304"/>
            <ac:picMk id="2" creationId="{C076C38F-5874-BE93-9FD9-8C255F1D0E7F}"/>
          </ac:picMkLst>
        </pc:picChg>
        <pc:picChg chg="mod">
          <ac:chgData name="Guruvaraprasad Borra [STUDENT]" userId="S::borra_guruvaraprasad@students.columbusstate.edu::7d09fed6-ff0e-4d31-8d72-3a0bf2f0ad78" providerId="AD" clId="Web-{BCD268E4-65FC-656C-0A7D-DD13DB07AAA4}" dt="2024-11-18T22:11:12.407" v="102"/>
          <ac:picMkLst>
            <pc:docMk/>
            <pc:sldMk cId="4122836709" sldId="304"/>
            <ac:picMk id="17" creationId="{46A4BCDE-7CC8-4957-9B87-CAA62EE09131}"/>
          </ac:picMkLst>
        </pc:picChg>
        <pc:picChg chg="mod">
          <ac:chgData name="Guruvaraprasad Borra [STUDENT]" userId="S::borra_guruvaraprasad@students.columbusstate.edu::7d09fed6-ff0e-4d31-8d72-3a0bf2f0ad78" providerId="AD" clId="Web-{BCD268E4-65FC-656C-0A7D-DD13DB07AAA4}" dt="2024-11-18T22:11:12.407" v="102"/>
          <ac:picMkLst>
            <pc:docMk/>
            <pc:sldMk cId="4122836709" sldId="304"/>
            <ac:picMk id="20" creationId="{2B177F5B-7DFE-4FD1-A148-077391BBE74C}"/>
          </ac:picMkLst>
        </pc:picChg>
      </pc:sldChg>
    </pc:docChg>
  </pc:docChgLst>
  <pc:docChgLst>
    <pc:chgData name="Guruvaraprasad Borra [STUDENT]" userId="S::borra_guruvaraprasad@students.columbusstate.edu::7d09fed6-ff0e-4d31-8d72-3a0bf2f0ad78" providerId="AD" clId="Web-{705CF8D2-ABD2-C43C-8339-1979B8FC6794}"/>
    <pc:docChg chg="addSld delSld modSld sldOrd">
      <pc:chgData name="Guruvaraprasad Borra [STUDENT]" userId="S::borra_guruvaraprasad@students.columbusstate.edu::7d09fed6-ff0e-4d31-8d72-3a0bf2f0ad78" providerId="AD" clId="Web-{705CF8D2-ABD2-C43C-8339-1979B8FC6794}" dt="2024-11-19T14:59:04.762" v="2188" actId="20577"/>
      <pc:docMkLst>
        <pc:docMk/>
      </pc:docMkLst>
      <pc:sldChg chg="addSp modSp">
        <pc:chgData name="Guruvaraprasad Borra [STUDENT]" userId="S::borra_guruvaraprasad@students.columbusstate.edu::7d09fed6-ff0e-4d31-8d72-3a0bf2f0ad78" providerId="AD" clId="Web-{705CF8D2-ABD2-C43C-8339-1979B8FC6794}" dt="2024-11-19T14:54:24.300" v="2167"/>
        <pc:sldMkLst>
          <pc:docMk/>
          <pc:sldMk cId="1962096861" sldId="270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8T22:29:08.259" v="109" actId="20577"/>
          <ac:spMkLst>
            <pc:docMk/>
            <pc:sldMk cId="1962096861" sldId="270"/>
            <ac:spMk id="3" creationId="{A87859F0-75FD-4814-B407-4CD21623F404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35:31.988" v="191" actId="20577"/>
          <ac:spMkLst>
            <pc:docMk/>
            <pc:sldMk cId="1962096861" sldId="270"/>
            <ac:spMk id="12" creationId="{FA9B02E6-5D98-4A8D-AE3E-1D9A5779F9D2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28:06.398" v="100" actId="20577"/>
          <ac:spMkLst>
            <pc:docMk/>
            <pc:sldMk cId="1962096861" sldId="270"/>
            <ac:spMk id="36" creationId="{F311589D-80A2-49DE-B70B-25A1F203BA29}"/>
          </ac:spMkLst>
        </pc:spChg>
        <pc:picChg chg="add mod">
          <ac:chgData name="Guruvaraprasad Borra [STUDENT]" userId="S::borra_guruvaraprasad@students.columbusstate.edu::7d09fed6-ff0e-4d31-8d72-3a0bf2f0ad78" providerId="AD" clId="Web-{705CF8D2-ABD2-C43C-8339-1979B8FC6794}" dt="2024-11-19T14:54:24.300" v="2167"/>
          <ac:picMkLst>
            <pc:docMk/>
            <pc:sldMk cId="1962096861" sldId="270"/>
            <ac:picMk id="2" creationId="{BA4B06EA-CC72-3DF2-4C25-259E991E239E}"/>
          </ac:picMkLst>
        </pc:picChg>
        <pc:picChg chg="add mod">
          <ac:chgData name="Guruvaraprasad Borra [STUDENT]" userId="S::borra_guruvaraprasad@students.columbusstate.edu::7d09fed6-ff0e-4d31-8d72-3a0bf2f0ad78" providerId="AD" clId="Web-{705CF8D2-ABD2-C43C-8339-1979B8FC6794}" dt="2024-11-19T14:53:46.487" v="2164" actId="14100"/>
          <ac:picMkLst>
            <pc:docMk/>
            <pc:sldMk cId="1962096861" sldId="270"/>
            <ac:picMk id="4" creationId="{4BC197CB-3FDA-02D7-DA3E-680174078EDA}"/>
          </ac:picMkLst>
        </pc:picChg>
      </pc:sldChg>
      <pc:sldChg chg="addSp delSp modSp">
        <pc:chgData name="Guruvaraprasad Borra [STUDENT]" userId="S::borra_guruvaraprasad@students.columbusstate.edu::7d09fed6-ff0e-4d31-8d72-3a0bf2f0ad78" providerId="AD" clId="Web-{705CF8D2-ABD2-C43C-8339-1979B8FC6794}" dt="2024-11-18T22:32:38.546" v="138" actId="20577"/>
        <pc:sldMkLst>
          <pc:docMk/>
          <pc:sldMk cId="3208884245" sldId="278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8T22:32:38.546" v="138" actId="20577"/>
          <ac:spMkLst>
            <pc:docMk/>
            <pc:sldMk cId="3208884245" sldId="278"/>
            <ac:spMk id="3" creationId="{B0F8630A-9CF4-4ADC-9D44-A803993962BE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31:54.748" v="117"/>
          <ac:spMkLst>
            <pc:docMk/>
            <pc:sldMk cId="3208884245" sldId="278"/>
            <ac:spMk id="6" creationId="{DB0508AA-4AE1-40FB-BD47-E744984D056D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31:54.748" v="117"/>
          <ac:spMkLst>
            <pc:docMk/>
            <pc:sldMk cId="3208884245" sldId="278"/>
            <ac:spMk id="7" creationId="{14E6C7FC-07D2-40DD-88A9-1319ECB4D630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31:54.748" v="117"/>
          <ac:spMkLst>
            <pc:docMk/>
            <pc:sldMk cId="3208884245" sldId="278"/>
            <ac:spMk id="25" creationId="{AA1B78CF-69EF-488D-9E11-54555922BCA1}"/>
          </ac:spMkLst>
        </pc:spChg>
        <pc:spChg chg="add">
          <ac:chgData name="Guruvaraprasad Borra [STUDENT]" userId="S::borra_guruvaraprasad@students.columbusstate.edu::7d09fed6-ff0e-4d31-8d72-3a0bf2f0ad78" providerId="AD" clId="Web-{705CF8D2-ABD2-C43C-8339-1979B8FC6794}" dt="2024-11-18T22:31:54.748" v="117"/>
          <ac:spMkLst>
            <pc:docMk/>
            <pc:sldMk cId="3208884245" sldId="278"/>
            <ac:spMk id="27" creationId="{2EC457BD-378B-FBBC-0166-0E67D58260E3}"/>
          </ac:spMkLst>
        </pc:spChg>
        <pc:spChg chg="add del">
          <ac:chgData name="Guruvaraprasad Borra [STUDENT]" userId="S::borra_guruvaraprasad@students.columbusstate.edu::7d09fed6-ff0e-4d31-8d72-3a0bf2f0ad78" providerId="AD" clId="Web-{705CF8D2-ABD2-C43C-8339-1979B8FC6794}" dt="2024-11-18T22:31:43.295" v="114"/>
          <ac:spMkLst>
            <pc:docMk/>
            <pc:sldMk cId="3208884245" sldId="278"/>
            <ac:spMk id="30" creationId="{DBD14216-9DA4-E5D2-0E82-401DECA2D07D}"/>
          </ac:spMkLst>
        </pc:spChg>
        <pc:picChg chg="mod">
          <ac:chgData name="Guruvaraprasad Borra [STUDENT]" userId="S::borra_guruvaraprasad@students.columbusstate.edu::7d09fed6-ff0e-4d31-8d72-3a0bf2f0ad78" providerId="AD" clId="Web-{705CF8D2-ABD2-C43C-8339-1979B8FC6794}" dt="2024-11-18T22:31:54.748" v="117"/>
          <ac:picMkLst>
            <pc:docMk/>
            <pc:sldMk cId="3208884245" sldId="278"/>
            <ac:picMk id="16" creationId="{DE14D6AA-9DC0-4CAB-92F3-92DC7B2CD1FF}"/>
          </ac:picMkLst>
        </pc:picChg>
      </pc:sldChg>
      <pc:sldChg chg="del">
        <pc:chgData name="Guruvaraprasad Borra [STUDENT]" userId="S::borra_guruvaraprasad@students.columbusstate.edu::7d09fed6-ff0e-4d31-8d72-3a0bf2f0ad78" providerId="AD" clId="Web-{705CF8D2-ABD2-C43C-8339-1979B8FC6794}" dt="2024-11-19T04:27:37.492" v="1943"/>
        <pc:sldMkLst>
          <pc:docMk/>
          <pc:sldMk cId="252531004" sldId="293"/>
        </pc:sldMkLst>
      </pc:sldChg>
      <pc:sldChg chg="modSp ord">
        <pc:chgData name="Guruvaraprasad Borra [STUDENT]" userId="S::borra_guruvaraprasad@students.columbusstate.edu::7d09fed6-ff0e-4d31-8d72-3a0bf2f0ad78" providerId="AD" clId="Web-{705CF8D2-ABD2-C43C-8339-1979B8FC6794}" dt="2024-11-19T03:47:39.512" v="1635" actId="20577"/>
        <pc:sldMkLst>
          <pc:docMk/>
          <pc:sldMk cId="2158566791" sldId="299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3:12:28.802" v="967" actId="20577"/>
          <ac:spMkLst>
            <pc:docMk/>
            <pc:sldMk cId="2158566791" sldId="299"/>
            <ac:spMk id="2" creationId="{9D43C25A-D042-4987-97D9-F3BBAC4080B0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47:39.512" v="1635" actId="20577"/>
          <ac:spMkLst>
            <pc:docMk/>
            <pc:sldMk cId="2158566791" sldId="299"/>
            <ac:spMk id="5" creationId="{5142D1AD-663E-4E90-912B-333FDFC3D2D8}"/>
          </ac:spMkLst>
        </pc:spChg>
        <pc:graphicFrameChg chg="modGraphic">
          <ac:chgData name="Guruvaraprasad Borra [STUDENT]" userId="S::borra_guruvaraprasad@students.columbusstate.edu::7d09fed6-ff0e-4d31-8d72-3a0bf2f0ad78" providerId="AD" clId="Web-{705CF8D2-ABD2-C43C-8339-1979B8FC6794}" dt="2024-11-19T03:28:53.843" v="1584" actId="20577"/>
          <ac:graphicFrameMkLst>
            <pc:docMk/>
            <pc:sldMk cId="2158566791" sldId="299"/>
            <ac:graphicFrameMk id="22" creationId="{A22F0302-B74F-4558-AECA-75F02662C585}"/>
          </ac:graphicFrameMkLst>
        </pc:graphicFrameChg>
      </pc:sldChg>
      <pc:sldChg chg="del">
        <pc:chgData name="Guruvaraprasad Borra [STUDENT]" userId="S::borra_guruvaraprasad@students.columbusstate.edu::7d09fed6-ff0e-4d31-8d72-3a0bf2f0ad78" providerId="AD" clId="Web-{705CF8D2-ABD2-C43C-8339-1979B8FC6794}" dt="2024-11-19T04:27:40.445" v="1946"/>
        <pc:sldMkLst>
          <pc:docMk/>
          <pc:sldMk cId="1275258314" sldId="300"/>
        </pc:sldMkLst>
      </pc:sldChg>
      <pc:sldChg chg="del ord">
        <pc:chgData name="Guruvaraprasad Borra [STUDENT]" userId="S::borra_guruvaraprasad@students.columbusstate.edu::7d09fed6-ff0e-4d31-8d72-3a0bf2f0ad78" providerId="AD" clId="Web-{705CF8D2-ABD2-C43C-8339-1979B8FC6794}" dt="2024-11-19T04:27:39.508" v="1945"/>
        <pc:sldMkLst>
          <pc:docMk/>
          <pc:sldMk cId="3892335562" sldId="301"/>
        </pc:sldMkLst>
      </pc:sldChg>
      <pc:sldChg chg="delSp">
        <pc:chgData name="Guruvaraprasad Borra [STUDENT]" userId="S::borra_guruvaraprasad@students.columbusstate.edu::7d09fed6-ff0e-4d31-8d72-3a0bf2f0ad78" providerId="AD" clId="Web-{705CF8D2-ABD2-C43C-8339-1979B8FC6794}" dt="2024-11-19T04:57:27.632" v="2155"/>
        <pc:sldMkLst>
          <pc:docMk/>
          <pc:sldMk cId="1852651502" sldId="302"/>
        </pc:sldMkLst>
        <pc:spChg chg="del">
          <ac:chgData name="Guruvaraprasad Borra [STUDENT]" userId="S::borra_guruvaraprasad@students.columbusstate.edu::7d09fed6-ff0e-4d31-8d72-3a0bf2f0ad78" providerId="AD" clId="Web-{705CF8D2-ABD2-C43C-8339-1979B8FC6794}" dt="2024-11-19T04:57:27.632" v="2155"/>
          <ac:spMkLst>
            <pc:docMk/>
            <pc:sldMk cId="1852651502" sldId="302"/>
            <ac:spMk id="16" creationId="{E4446BAF-8A17-C101-17BF-945E90AD37B2}"/>
          </ac:spMkLst>
        </pc:spChg>
      </pc:sldChg>
      <pc:sldChg chg="modSp">
        <pc:chgData name="Guruvaraprasad Borra [STUDENT]" userId="S::borra_guruvaraprasad@students.columbusstate.edu::7d09fed6-ff0e-4d31-8d72-3a0bf2f0ad78" providerId="AD" clId="Web-{705CF8D2-ABD2-C43C-8339-1979B8FC6794}" dt="2024-11-18T22:46:08.270" v="268" actId="20577"/>
        <pc:sldMkLst>
          <pc:docMk/>
          <pc:sldMk cId="201039497" sldId="303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8T22:46:08.270" v="268" actId="20577"/>
          <ac:spMkLst>
            <pc:docMk/>
            <pc:sldMk cId="201039497" sldId="303"/>
            <ac:spMk id="11" creationId="{BAC9F1A2-11D4-4B57-AB31-534E21CAEBDE}"/>
          </ac:spMkLst>
        </pc:spChg>
      </pc:sldChg>
      <pc:sldChg chg="modSp">
        <pc:chgData name="Guruvaraprasad Borra [STUDENT]" userId="S::borra_guruvaraprasad@students.columbusstate.edu::7d09fed6-ff0e-4d31-8d72-3a0bf2f0ad78" providerId="AD" clId="Web-{705CF8D2-ABD2-C43C-8339-1979B8FC6794}" dt="2024-11-18T22:46:13.176" v="269" actId="20577"/>
        <pc:sldMkLst>
          <pc:docMk/>
          <pc:sldMk cId="4122836709" sldId="304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8T22:46:13.176" v="269" actId="20577"/>
          <ac:spMkLst>
            <pc:docMk/>
            <pc:sldMk cId="4122836709" sldId="304"/>
            <ac:spMk id="39" creationId="{B74A02EE-16BE-4B00-837D-DD00EFAE98D7}"/>
          </ac:spMkLst>
        </pc:spChg>
      </pc:sldChg>
      <pc:sldChg chg="modSp ord">
        <pc:chgData name="Guruvaraprasad Borra [STUDENT]" userId="S::borra_guruvaraprasad@students.columbusstate.edu::7d09fed6-ff0e-4d31-8d72-3a0bf2f0ad78" providerId="AD" clId="Web-{705CF8D2-ABD2-C43C-8339-1979B8FC6794}" dt="2024-11-19T04:00:59.499" v="1917" actId="20577"/>
        <pc:sldMkLst>
          <pc:docMk/>
          <pc:sldMk cId="3183694678" sldId="305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4:00:59.499" v="1917" actId="20577"/>
          <ac:spMkLst>
            <pc:docMk/>
            <pc:sldMk cId="3183694678" sldId="305"/>
            <ac:spMk id="7" creationId="{A154ED37-D56C-4D45-820A-79419F5E970D}"/>
          </ac:spMkLst>
        </pc:spChg>
      </pc:sldChg>
      <pc:sldChg chg="modSp ord">
        <pc:chgData name="Guruvaraprasad Borra [STUDENT]" userId="S::borra_guruvaraprasad@students.columbusstate.edu::7d09fed6-ff0e-4d31-8d72-3a0bf2f0ad78" providerId="AD" clId="Web-{705CF8D2-ABD2-C43C-8339-1979B8FC6794}" dt="2024-11-19T03:46:58.136" v="1633" actId="20577"/>
        <pc:sldMkLst>
          <pc:docMk/>
          <pc:sldMk cId="4502531" sldId="306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8T22:25:13.581" v="86" actId="20577"/>
          <ac:spMkLst>
            <pc:docMk/>
            <pc:sldMk cId="4502531" sldId="306"/>
            <ac:spMk id="3" creationId="{C0EBD98D-1D9A-4397-ABA0-43A5B5AF7DC1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25:51.629" v="95" actId="20577"/>
          <ac:spMkLst>
            <pc:docMk/>
            <pc:sldMk cId="4502531" sldId="306"/>
            <ac:spMk id="10" creationId="{1E3E8865-FD00-4669-AAA3-6C0F63E63E51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32:53.703" v="139" actId="20577"/>
          <ac:spMkLst>
            <pc:docMk/>
            <pc:sldMk cId="4502531" sldId="306"/>
            <ac:spMk id="12" creationId="{5B0923E6-C7CD-4908-95C7-D82212F911A3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25:57.676" v="96" actId="20577"/>
          <ac:spMkLst>
            <pc:docMk/>
            <pc:sldMk cId="4502531" sldId="306"/>
            <ac:spMk id="14" creationId="{F81628C7-687F-4EB0-8DDF-B5F78105822B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46:58.136" v="1633" actId="20577"/>
          <ac:spMkLst>
            <pc:docMk/>
            <pc:sldMk cId="4502531" sldId="306"/>
            <ac:spMk id="16" creationId="{13CB3448-ACC1-4B05-AA89-D8228B1F784D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33:10.234" v="142" actId="20577"/>
          <ac:spMkLst>
            <pc:docMk/>
            <pc:sldMk cId="4502531" sldId="306"/>
            <ac:spMk id="17" creationId="{61D51E86-2062-45AC-9867-17E14F1FB213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25:26.035" v="91" actId="20577"/>
          <ac:spMkLst>
            <pc:docMk/>
            <pc:sldMk cId="4502531" sldId="306"/>
            <ac:spMk id="18" creationId="{C53651E4-E296-4B66-93C4-B1682316BC43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33:16.422" v="147" actId="20577"/>
          <ac:spMkLst>
            <pc:docMk/>
            <pc:sldMk cId="4502531" sldId="306"/>
            <ac:spMk id="19" creationId="{25F740A4-657D-49C2-9C66-6BC937634603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35:22.300" v="189" actId="20577"/>
          <ac:spMkLst>
            <pc:docMk/>
            <pc:sldMk cId="4502531" sldId="306"/>
            <ac:spMk id="28" creationId="{D563414A-DC43-4C73-A032-6F636BBF2033}"/>
          </ac:spMkLst>
        </pc:spChg>
        <pc:picChg chg="mod">
          <ac:chgData name="Guruvaraprasad Borra [STUDENT]" userId="S::borra_guruvaraprasad@students.columbusstate.edu::7d09fed6-ff0e-4d31-8d72-3a0bf2f0ad78" providerId="AD" clId="Web-{705CF8D2-ABD2-C43C-8339-1979B8FC6794}" dt="2024-11-18T22:24:22.064" v="76"/>
          <ac:picMkLst>
            <pc:docMk/>
            <pc:sldMk cId="4502531" sldId="306"/>
            <ac:picMk id="77" creationId="{A68BBC0A-2DD5-4D21-B391-0A80D8FE4879}"/>
          </ac:picMkLst>
        </pc:picChg>
        <pc:picChg chg="mod">
          <ac:chgData name="Guruvaraprasad Borra [STUDENT]" userId="S::borra_guruvaraprasad@students.columbusstate.edu::7d09fed6-ff0e-4d31-8d72-3a0bf2f0ad78" providerId="AD" clId="Web-{705CF8D2-ABD2-C43C-8339-1979B8FC6794}" dt="2024-11-18T22:24:32.018" v="77"/>
          <ac:picMkLst>
            <pc:docMk/>
            <pc:sldMk cId="4502531" sldId="306"/>
            <ac:picMk id="81" creationId="{82B8DC5D-2899-4088-A1B0-886BA9CE2553}"/>
          </ac:picMkLst>
        </pc:picChg>
        <pc:picChg chg="mod">
          <ac:chgData name="Guruvaraprasad Borra [STUDENT]" userId="S::borra_guruvaraprasad@students.columbusstate.edu::7d09fed6-ff0e-4d31-8d72-3a0bf2f0ad78" providerId="AD" clId="Web-{705CF8D2-ABD2-C43C-8339-1979B8FC6794}" dt="2024-11-18T22:24:39.346" v="78"/>
          <ac:picMkLst>
            <pc:docMk/>
            <pc:sldMk cId="4502531" sldId="306"/>
            <ac:picMk id="85" creationId="{256ACE92-B59E-4C7D-A142-E3BEBCA58207}"/>
          </ac:picMkLst>
        </pc:picChg>
        <pc:picChg chg="mod">
          <ac:chgData name="Guruvaraprasad Borra [STUDENT]" userId="S::borra_guruvaraprasad@students.columbusstate.edu::7d09fed6-ff0e-4d31-8d72-3a0bf2f0ad78" providerId="AD" clId="Web-{705CF8D2-ABD2-C43C-8339-1979B8FC6794}" dt="2024-11-18T22:24:46.284" v="79"/>
          <ac:picMkLst>
            <pc:docMk/>
            <pc:sldMk cId="4502531" sldId="306"/>
            <ac:picMk id="89" creationId="{48C85235-7923-4846-9268-B859956BA47B}"/>
          </ac:picMkLst>
        </pc:picChg>
      </pc:sldChg>
      <pc:sldChg chg="del">
        <pc:chgData name="Guruvaraprasad Borra [STUDENT]" userId="S::borra_guruvaraprasad@students.columbusstate.edu::7d09fed6-ff0e-4d31-8d72-3a0bf2f0ad78" providerId="AD" clId="Web-{705CF8D2-ABD2-C43C-8339-1979B8FC6794}" dt="2024-11-19T04:27:38.789" v="1944"/>
        <pc:sldMkLst>
          <pc:docMk/>
          <pc:sldMk cId="2828801630" sldId="308"/>
        </pc:sldMkLst>
      </pc:sldChg>
      <pc:sldChg chg="addSp delSp modSp new mod modClrScheme chgLayout">
        <pc:chgData name="Guruvaraprasad Borra [STUDENT]" userId="S::borra_guruvaraprasad@students.columbusstate.edu::7d09fed6-ff0e-4d31-8d72-3a0bf2f0ad78" providerId="AD" clId="Web-{705CF8D2-ABD2-C43C-8339-1979B8FC6794}" dt="2024-11-18T22:23:49.689" v="75" actId="20577"/>
        <pc:sldMkLst>
          <pc:docMk/>
          <pc:sldMk cId="1186343476" sldId="309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8T22:22:57.578" v="71"/>
          <ac:spMkLst>
            <pc:docMk/>
            <pc:sldMk cId="1186343476" sldId="309"/>
            <ac:spMk id="2" creationId="{D105E32C-47A4-5878-C7BC-3FF808CE051E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23:49.689" v="75" actId="20577"/>
          <ac:spMkLst>
            <pc:docMk/>
            <pc:sldMk cId="1186343476" sldId="309"/>
            <ac:spMk id="3" creationId="{B22E838B-333C-B27B-C530-4EBC65077AAF}"/>
          </ac:spMkLst>
        </pc:spChg>
        <pc:spChg chg="del mod">
          <ac:chgData name="Guruvaraprasad Borra [STUDENT]" userId="S::borra_guruvaraprasad@students.columbusstate.edu::7d09fed6-ff0e-4d31-8d72-3a0bf2f0ad78" providerId="AD" clId="Web-{705CF8D2-ABD2-C43C-8339-1979B8FC6794}" dt="2024-11-18T22:22:13.592" v="64"/>
          <ac:spMkLst>
            <pc:docMk/>
            <pc:sldMk cId="1186343476" sldId="309"/>
            <ac:spMk id="4" creationId="{FC37625E-E516-C1CA-24DB-C9FF39ED0A95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22:57.578" v="71"/>
          <ac:spMkLst>
            <pc:docMk/>
            <pc:sldMk cId="1186343476" sldId="309"/>
            <ac:spMk id="5" creationId="{1E1390A7-C8D3-E17B-C64B-0D772167C362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22:57.578" v="71"/>
          <ac:spMkLst>
            <pc:docMk/>
            <pc:sldMk cId="1186343476" sldId="309"/>
            <ac:spMk id="6" creationId="{AF67E55A-47D9-773C-5D82-EE7E6F609066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8T22:22:16.889" v="65"/>
          <ac:spMkLst>
            <pc:docMk/>
            <pc:sldMk cId="1186343476" sldId="309"/>
            <ac:spMk id="205" creationId="{FD188D01-CE7A-7500-74E9-D692EC57375C}"/>
          </ac:spMkLst>
        </pc:spChg>
        <pc:graphicFrameChg chg="add mod modGraphic">
          <ac:chgData name="Guruvaraprasad Borra [STUDENT]" userId="S::borra_guruvaraprasad@students.columbusstate.edu::7d09fed6-ff0e-4d31-8d72-3a0bf2f0ad78" providerId="AD" clId="Web-{705CF8D2-ABD2-C43C-8339-1979B8FC6794}" dt="2024-11-18T22:22:57.578" v="71"/>
          <ac:graphicFrameMkLst>
            <pc:docMk/>
            <pc:sldMk cId="1186343476" sldId="309"/>
            <ac:graphicFrameMk id="7" creationId="{8D7C0E41-A434-0A45-8485-ACDC6A0A8AF3}"/>
          </ac:graphicFrameMkLst>
        </pc:graphicFrameChg>
      </pc:sldChg>
      <pc:sldChg chg="addSp delSp modSp new">
        <pc:chgData name="Guruvaraprasad Borra [STUDENT]" userId="S::borra_guruvaraprasad@students.columbusstate.edu::7d09fed6-ff0e-4d31-8d72-3a0bf2f0ad78" providerId="AD" clId="Web-{705CF8D2-ABD2-C43C-8339-1979B8FC6794}" dt="2024-11-19T14:59:04.762" v="2188" actId="20577"/>
        <pc:sldMkLst>
          <pc:docMk/>
          <pc:sldMk cId="1857506947" sldId="310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4:30:23.152" v="2018"/>
          <ac:spMkLst>
            <pc:docMk/>
            <pc:sldMk cId="1857506947" sldId="310"/>
            <ac:spMk id="2" creationId="{F5470FF7-9131-C6C4-849D-ADAE8FD4242F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0:23.152" v="2018"/>
          <ac:spMkLst>
            <pc:docMk/>
            <pc:sldMk cId="1857506947" sldId="310"/>
            <ac:spMk id="3" creationId="{70BC6935-A482-749D-41FE-44642E28D354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14:59:04.762" v="2188" actId="20577"/>
          <ac:spMkLst>
            <pc:docMk/>
            <pc:sldMk cId="1857506947" sldId="310"/>
            <ac:spMk id="4" creationId="{E5ECD0DB-CE57-A079-E75D-5BE52E7B73E8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8T22:41:21.262" v="207"/>
          <ac:spMkLst>
            <pc:docMk/>
            <pc:sldMk cId="1857506947" sldId="310"/>
            <ac:spMk id="5" creationId="{74DD627D-C1E7-BCC3-39A5-4FDA04060968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0:23.152" v="2018"/>
          <ac:spMkLst>
            <pc:docMk/>
            <pc:sldMk cId="1857506947" sldId="310"/>
            <ac:spMk id="6" creationId="{B8809A08-04DB-3A70-4C27-7AA6A4DEA7BE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0:23.152" v="2018"/>
          <ac:spMkLst>
            <pc:docMk/>
            <pc:sldMk cId="1857506947" sldId="310"/>
            <ac:spMk id="7" creationId="{80D7044E-E423-B822-7952-2957192E1DA4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29:53.480" v="2013"/>
          <ac:spMkLst>
            <pc:docMk/>
            <pc:sldMk cId="1857506947" sldId="310"/>
            <ac:spMk id="11" creationId="{B8D69FC5-4C93-CD12-EA3E-58B2334CF16B}"/>
          </ac:spMkLst>
        </pc:spChg>
        <pc:picChg chg="add mod ord">
          <ac:chgData name="Guruvaraprasad Borra [STUDENT]" userId="S::borra_guruvaraprasad@students.columbusstate.edu::7d09fed6-ff0e-4d31-8d72-3a0bf2f0ad78" providerId="AD" clId="Web-{705CF8D2-ABD2-C43C-8339-1979B8FC6794}" dt="2024-11-19T04:30:23.152" v="2018"/>
          <ac:picMkLst>
            <pc:docMk/>
            <pc:sldMk cId="1857506947" sldId="310"/>
            <ac:picMk id="5" creationId="{F4D740D4-6602-8E04-80DA-5BB8F1C4115A}"/>
          </ac:picMkLst>
        </pc:picChg>
        <pc:picChg chg="add del mod ord">
          <ac:chgData name="Guruvaraprasad Borra [STUDENT]" userId="S::borra_guruvaraprasad@students.columbusstate.edu::7d09fed6-ff0e-4d31-8d72-3a0bf2f0ad78" providerId="AD" clId="Web-{705CF8D2-ABD2-C43C-8339-1979B8FC6794}" dt="2024-11-18T22:43:25.625" v="241"/>
          <ac:picMkLst>
            <pc:docMk/>
            <pc:sldMk cId="1857506947" sldId="310"/>
            <ac:picMk id="8" creationId="{9468023D-FF4F-C603-632D-A23430E18C9B}"/>
          </ac:picMkLst>
        </pc:picChg>
        <pc:picChg chg="add del mod">
          <ac:chgData name="Guruvaraprasad Borra [STUDENT]" userId="S::borra_guruvaraprasad@students.columbusstate.edu::7d09fed6-ff0e-4d31-8d72-3a0bf2f0ad78" providerId="AD" clId="Web-{705CF8D2-ABD2-C43C-8339-1979B8FC6794}" dt="2024-11-19T04:29:42.667" v="2012"/>
          <ac:picMkLst>
            <pc:docMk/>
            <pc:sldMk cId="1857506947" sldId="310"/>
            <ac:picMk id="9" creationId="{4661DAB7-20AE-3B24-3DCA-980BC28AB34C}"/>
          </ac:picMkLst>
        </pc:picChg>
      </pc:sldChg>
      <pc:sldChg chg="addSp delSp modSp new mod modClrScheme chgLayout">
        <pc:chgData name="Guruvaraprasad Borra [STUDENT]" userId="S::borra_guruvaraprasad@students.columbusstate.edu::7d09fed6-ff0e-4d31-8d72-3a0bf2f0ad78" providerId="AD" clId="Web-{705CF8D2-ABD2-C43C-8339-1979B8FC6794}" dt="2024-11-19T02:35:10.743" v="300" actId="14100"/>
        <pc:sldMkLst>
          <pc:docMk/>
          <pc:sldMk cId="3687478746" sldId="311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8T22:44:57.737" v="258"/>
          <ac:spMkLst>
            <pc:docMk/>
            <pc:sldMk cId="3687478746" sldId="311"/>
            <ac:spMk id="2" creationId="{49447A21-40BF-A022-50D8-DAB35D049530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46:24.879" v="270" actId="20577"/>
          <ac:spMkLst>
            <pc:docMk/>
            <pc:sldMk cId="3687478746" sldId="311"/>
            <ac:spMk id="3" creationId="{8938712B-0B9B-C504-DD4E-56E1ED1FA772}"/>
          </ac:spMkLst>
        </pc:spChg>
        <pc:spChg chg="mod ord">
          <ac:chgData name="Guruvaraprasad Borra [STUDENT]" userId="S::borra_guruvaraprasad@students.columbusstate.edu::7d09fed6-ff0e-4d31-8d72-3a0bf2f0ad78" providerId="AD" clId="Web-{705CF8D2-ABD2-C43C-8339-1979B8FC6794}" dt="2024-11-19T02:35:10.743" v="300" actId="14100"/>
          <ac:spMkLst>
            <pc:docMk/>
            <pc:sldMk cId="3687478746" sldId="311"/>
            <ac:spMk id="4" creationId="{BCD292F3-F579-A99D-7EB0-B2D7E029D426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8T22:44:29.205" v="253"/>
          <ac:spMkLst>
            <pc:docMk/>
            <pc:sldMk cId="3687478746" sldId="311"/>
            <ac:spMk id="5" creationId="{634522BC-CE1E-6228-AD1F-4E1B84D4DAF2}"/>
          </ac:spMkLst>
        </pc:spChg>
        <pc:spChg chg="add del">
          <ac:chgData name="Guruvaraprasad Borra [STUDENT]" userId="S::borra_guruvaraprasad@students.columbusstate.edu::7d09fed6-ff0e-4d31-8d72-3a0bf2f0ad78" providerId="AD" clId="Web-{705CF8D2-ABD2-C43C-8339-1979B8FC6794}" dt="2024-11-18T22:44:57.737" v="258"/>
          <ac:spMkLst>
            <pc:docMk/>
            <pc:sldMk cId="3687478746" sldId="311"/>
            <ac:spMk id="6" creationId="{7FB60DBB-8C9D-2E32-7ABB-C9A92DC8F959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44:57.737" v="258"/>
          <ac:spMkLst>
            <pc:docMk/>
            <pc:sldMk cId="3687478746" sldId="311"/>
            <ac:spMk id="7" creationId="{38406FBC-174D-89B7-710E-507C683E46F2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8T22:44:57.737" v="258"/>
          <ac:spMkLst>
            <pc:docMk/>
            <pc:sldMk cId="3687478746" sldId="311"/>
            <ac:spMk id="8" creationId="{6418FC58-E43C-F30F-B542-A8B67ABCA294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8T22:44:54.455" v="255"/>
          <ac:spMkLst>
            <pc:docMk/>
            <pc:sldMk cId="3687478746" sldId="311"/>
            <ac:spMk id="14" creationId="{8B68DE5E-FAF3-886D-80B9-5F66386BA474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8T22:44:54.455" v="255"/>
          <ac:spMkLst>
            <pc:docMk/>
            <pc:sldMk cId="3687478746" sldId="311"/>
            <ac:spMk id="16" creationId="{02DDDA33-182B-D76B-883A-42EBB48E3386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8T22:44:57.737" v="257"/>
          <ac:spMkLst>
            <pc:docMk/>
            <pc:sldMk cId="3687478746" sldId="311"/>
            <ac:spMk id="18" creationId="{B232EEA8-E315-7F69-94B2-2526F44E74AA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8T22:44:57.737" v="257"/>
          <ac:spMkLst>
            <pc:docMk/>
            <pc:sldMk cId="3687478746" sldId="311"/>
            <ac:spMk id="19" creationId="{556D5AE5-5862-B937-50E1-20C1C2734499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8T22:45:11.753" v="259"/>
          <ac:spMkLst>
            <pc:docMk/>
            <pc:sldMk cId="3687478746" sldId="311"/>
            <ac:spMk id="21" creationId="{8B68DE5E-FAF3-886D-80B9-5F66386BA474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8T22:45:15.206" v="260"/>
          <ac:spMkLst>
            <pc:docMk/>
            <pc:sldMk cId="3687478746" sldId="311"/>
            <ac:spMk id="22" creationId="{02DDDA33-182B-D76B-883A-42EBB48E3386}"/>
          </ac:spMkLst>
        </pc:spChg>
        <pc:picChg chg="add mod ord">
          <ac:chgData name="Guruvaraprasad Borra [STUDENT]" userId="S::borra_guruvaraprasad@students.columbusstate.edu::7d09fed6-ff0e-4d31-8d72-3a0bf2f0ad78" providerId="AD" clId="Web-{705CF8D2-ABD2-C43C-8339-1979B8FC6794}" dt="2024-11-18T22:45:20.503" v="261" actId="14100"/>
          <ac:picMkLst>
            <pc:docMk/>
            <pc:sldMk cId="3687478746" sldId="311"/>
            <ac:picMk id="9" creationId="{10771F5D-865B-48D2-5DFF-B93035B74603}"/>
          </ac:picMkLst>
        </pc:picChg>
      </pc:sldChg>
      <pc:sldChg chg="modSp add replId">
        <pc:chgData name="Guruvaraprasad Borra [STUDENT]" userId="S::borra_guruvaraprasad@students.columbusstate.edu::7d09fed6-ff0e-4d31-8d72-3a0bf2f0ad78" providerId="AD" clId="Web-{705CF8D2-ABD2-C43C-8339-1979B8FC6794}" dt="2024-11-19T02:36:30.385" v="318" actId="14100"/>
        <pc:sldMkLst>
          <pc:docMk/>
          <pc:sldMk cId="3863191809" sldId="312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2:23:29.805" v="277" actId="20577"/>
          <ac:spMkLst>
            <pc:docMk/>
            <pc:sldMk cId="3863191809" sldId="312"/>
            <ac:spMk id="2" creationId="{49447A21-40BF-A022-50D8-DAB35D049530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2:36:30.385" v="318" actId="14100"/>
          <ac:spMkLst>
            <pc:docMk/>
            <pc:sldMk cId="3863191809" sldId="312"/>
            <ac:spMk id="4" creationId="{BCD292F3-F579-A99D-7EB0-B2D7E029D426}"/>
          </ac:spMkLst>
        </pc:spChg>
        <pc:picChg chg="mod">
          <ac:chgData name="Guruvaraprasad Borra [STUDENT]" userId="S::borra_guruvaraprasad@students.columbusstate.edu::7d09fed6-ff0e-4d31-8d72-3a0bf2f0ad78" providerId="AD" clId="Web-{705CF8D2-ABD2-C43C-8339-1979B8FC6794}" dt="2024-11-19T02:23:52.102" v="278"/>
          <ac:picMkLst>
            <pc:docMk/>
            <pc:sldMk cId="3863191809" sldId="312"/>
            <ac:picMk id="9" creationId="{10771F5D-865B-48D2-5DFF-B93035B74603}"/>
          </ac:picMkLst>
        </pc:picChg>
      </pc:sldChg>
      <pc:sldChg chg="add del replId">
        <pc:chgData name="Guruvaraprasad Borra [STUDENT]" userId="S::borra_guruvaraprasad@students.columbusstate.edu::7d09fed6-ff0e-4d31-8d72-3a0bf2f0ad78" providerId="AD" clId="Web-{705CF8D2-ABD2-C43C-8339-1979B8FC6794}" dt="2024-11-19T04:26:22.116" v="1918"/>
        <pc:sldMkLst>
          <pc:docMk/>
          <pc:sldMk cId="411403596" sldId="313"/>
        </pc:sldMkLst>
      </pc:sldChg>
      <pc:sldChg chg="modSp new">
        <pc:chgData name="Guruvaraprasad Borra [STUDENT]" userId="S::borra_guruvaraprasad@students.columbusstate.edu::7d09fed6-ff0e-4d31-8d72-3a0bf2f0ad78" providerId="AD" clId="Web-{705CF8D2-ABD2-C43C-8339-1979B8FC6794}" dt="2024-11-19T03:10:41.112" v="948" actId="20577"/>
        <pc:sldMkLst>
          <pc:docMk/>
          <pc:sldMk cId="3582635682" sldId="314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2:37:48.481" v="324" actId="20577"/>
          <ac:spMkLst>
            <pc:docMk/>
            <pc:sldMk cId="3582635682" sldId="314"/>
            <ac:spMk id="2" creationId="{9FCFD40B-B50E-7AA2-EB6B-C0A2EE2E1B54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10:41.112" v="948" actId="20577"/>
          <ac:spMkLst>
            <pc:docMk/>
            <pc:sldMk cId="3582635682" sldId="314"/>
            <ac:spMk id="3" creationId="{3D20B19B-BC29-D56B-9835-191B568FCCA0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2:38:09.403" v="339" actId="20577"/>
          <ac:spMkLst>
            <pc:docMk/>
            <pc:sldMk cId="3582635682" sldId="314"/>
            <ac:spMk id="4" creationId="{C9F61921-9AE2-1971-E6AC-6B9FD1D0B82B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2:47:37.510" v="554" actId="20577"/>
          <ac:spMkLst>
            <pc:docMk/>
            <pc:sldMk cId="3582635682" sldId="314"/>
            <ac:spMk id="5" creationId="{51272BED-5647-ECEF-964F-2B15B1144EA5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2:38:14.434" v="341" actId="20577"/>
          <ac:spMkLst>
            <pc:docMk/>
            <pc:sldMk cId="3582635682" sldId="314"/>
            <ac:spMk id="6" creationId="{D7A22130-DE49-F595-F8C6-54B284CB0FF7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2:55:09.958" v="672" actId="20577"/>
          <ac:spMkLst>
            <pc:docMk/>
            <pc:sldMk cId="3582635682" sldId="314"/>
            <ac:spMk id="7" creationId="{8484C363-D019-307C-8CEF-D9FDC0D55A23}"/>
          </ac:spMkLst>
        </pc:spChg>
      </pc:sldChg>
      <pc:sldChg chg="addSp delSp modSp new">
        <pc:chgData name="Guruvaraprasad Borra [STUDENT]" userId="S::borra_guruvaraprasad@students.columbusstate.edu::7d09fed6-ff0e-4d31-8d72-3a0bf2f0ad78" providerId="AD" clId="Web-{705CF8D2-ABD2-C43C-8339-1979B8FC6794}" dt="2024-11-19T03:10:48.269" v="950" actId="20577"/>
        <pc:sldMkLst>
          <pc:docMk/>
          <pc:sldMk cId="317349504" sldId="315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2:57:35.367" v="688" actId="20577"/>
          <ac:spMkLst>
            <pc:docMk/>
            <pc:sldMk cId="317349504" sldId="315"/>
            <ac:spMk id="2" creationId="{46A11C0D-DBA9-6FB6-A990-B2BAC032EB56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10:48.269" v="950" actId="20577"/>
          <ac:spMkLst>
            <pc:docMk/>
            <pc:sldMk cId="317349504" sldId="315"/>
            <ac:spMk id="3" creationId="{542C51A7-CE18-DB9E-FF10-EFA498AE4A8E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2:57:43.993" v="693" actId="20577"/>
          <ac:spMkLst>
            <pc:docMk/>
            <pc:sldMk cId="317349504" sldId="315"/>
            <ac:spMk id="4" creationId="{A6ADE42C-B5F3-A98D-C097-05218368901B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00:05.543" v="769" actId="20577"/>
          <ac:spMkLst>
            <pc:docMk/>
            <pc:sldMk cId="317349504" sldId="315"/>
            <ac:spMk id="5" creationId="{4D06607F-89BF-5276-1BFA-46CFAFFDC370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2:57:54.305" v="696" actId="20577"/>
          <ac:spMkLst>
            <pc:docMk/>
            <pc:sldMk cId="317349504" sldId="315"/>
            <ac:spMk id="6" creationId="{F76731E0-BE05-81D6-86B8-AD2A9F6A2CBC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02:50.986" v="843" actId="14100"/>
          <ac:spMkLst>
            <pc:docMk/>
            <pc:sldMk cId="317349504" sldId="315"/>
            <ac:spMk id="7" creationId="{790EC9B1-C44F-17AF-C7F6-1D20E62711BA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2:58:25.978" v="706" actId="20577"/>
          <ac:spMkLst>
            <pc:docMk/>
            <pc:sldMk cId="317349504" sldId="315"/>
            <ac:spMk id="8" creationId="{11B0076C-7693-C4ED-43FB-22C8917F321A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07:18.170" v="884" actId="20577"/>
          <ac:spMkLst>
            <pc:docMk/>
            <pc:sldMk cId="317349504" sldId="315"/>
            <ac:spMk id="9" creationId="{C3744659-ABFC-76DE-D292-BAF5500815BC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3:06:53.342" v="880"/>
          <ac:spMkLst>
            <pc:docMk/>
            <pc:sldMk cId="317349504" sldId="315"/>
            <ac:spMk id="12" creationId="{D3893926-17F3-DAF1-0DBB-09527B74D247}"/>
          </ac:spMkLst>
        </pc:spChg>
        <pc:spChg chg="add mod">
          <ac:chgData name="Guruvaraprasad Borra [STUDENT]" userId="S::borra_guruvaraprasad@students.columbusstate.edu::7d09fed6-ff0e-4d31-8d72-3a0bf2f0ad78" providerId="AD" clId="Web-{705CF8D2-ABD2-C43C-8339-1979B8FC6794}" dt="2024-11-19T03:07:03.311" v="882" actId="1076"/>
          <ac:spMkLst>
            <pc:docMk/>
            <pc:sldMk cId="317349504" sldId="315"/>
            <ac:spMk id="14" creationId="{D46EE3AE-3127-4B71-E762-427A4E5A67F3}"/>
          </ac:spMkLst>
        </pc:spChg>
      </pc:sldChg>
      <pc:sldChg chg="addSp delSp modSp new">
        <pc:chgData name="Guruvaraprasad Borra [STUDENT]" userId="S::borra_guruvaraprasad@students.columbusstate.edu::7d09fed6-ff0e-4d31-8d72-3a0bf2f0ad78" providerId="AD" clId="Web-{705CF8D2-ABD2-C43C-8339-1979B8FC6794}" dt="2024-11-19T03:10:54.785" v="952" actId="20577"/>
        <pc:sldMkLst>
          <pc:docMk/>
          <pc:sldMk cId="1164287786" sldId="316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3:08:21.312" v="908" actId="20577"/>
          <ac:spMkLst>
            <pc:docMk/>
            <pc:sldMk cId="1164287786" sldId="316"/>
            <ac:spMk id="2" creationId="{7FAEDF11-CCFE-E0E6-5FFC-B8B212543DFB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10:54.785" v="952" actId="20577"/>
          <ac:spMkLst>
            <pc:docMk/>
            <pc:sldMk cId="1164287786" sldId="316"/>
            <ac:spMk id="3" creationId="{FCC4D6F8-039E-9046-FB66-C387F89CCED2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3:10:23.878" v="945"/>
          <ac:spMkLst>
            <pc:docMk/>
            <pc:sldMk cId="1164287786" sldId="316"/>
            <ac:spMk id="4" creationId="{890E96C4-4F26-BB33-2E18-9593ACDE44FA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3:10:10.112" v="941" actId="20577"/>
          <ac:spMkLst>
            <pc:docMk/>
            <pc:sldMk cId="1164287786" sldId="316"/>
            <ac:spMk id="5" creationId="{82829BB8-AB74-87C5-F8FA-A84A48CDDA47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09:37.752" v="931" actId="20577"/>
          <ac:spMkLst>
            <pc:docMk/>
            <pc:sldMk cId="1164287786" sldId="316"/>
            <ac:spMk id="6" creationId="{6226F6BB-891E-A1FB-9D1A-9D301DAEB9C9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10:13.299" v="943" actId="20577"/>
          <ac:spMkLst>
            <pc:docMk/>
            <pc:sldMk cId="1164287786" sldId="316"/>
            <ac:spMk id="7" creationId="{0F3FD67F-2DBA-FC98-1704-865F48F8623A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3:10:23.878" v="945"/>
          <ac:spMkLst>
            <pc:docMk/>
            <pc:sldMk cId="1164287786" sldId="316"/>
            <ac:spMk id="18" creationId="{FDE1535A-B6EB-8F96-4114-FB9B359A0EB8}"/>
          </ac:spMkLst>
        </pc:spChg>
        <pc:graphicFrameChg chg="add del mod ord modGraphic">
          <ac:chgData name="Guruvaraprasad Borra [STUDENT]" userId="S::borra_guruvaraprasad@students.columbusstate.edu::7d09fed6-ff0e-4d31-8d72-3a0bf2f0ad78" providerId="AD" clId="Web-{705CF8D2-ABD2-C43C-8339-1979B8FC6794}" dt="2024-11-19T03:09:40.939" v="933"/>
          <ac:graphicFrameMkLst>
            <pc:docMk/>
            <pc:sldMk cId="1164287786" sldId="316"/>
            <ac:graphicFrameMk id="10" creationId="{14A407BD-A540-6635-99B1-5F17E69126A3}"/>
          </ac:graphicFrameMkLst>
        </pc:graphicFrameChg>
      </pc:sldChg>
      <pc:sldChg chg="addSp delSp modSp new mod modClrScheme chgLayout">
        <pc:chgData name="Guruvaraprasad Borra [STUDENT]" userId="S::borra_guruvaraprasad@students.columbusstate.edu::7d09fed6-ff0e-4d31-8d72-3a0bf2f0ad78" providerId="AD" clId="Web-{705CF8D2-ABD2-C43C-8339-1979B8FC6794}" dt="2024-11-19T03:39:39.515" v="1616" actId="20577"/>
        <pc:sldMkLst>
          <pc:docMk/>
          <pc:sldMk cId="2871476149" sldId="317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3:39:39.515" v="1616" actId="20577"/>
          <ac:spMkLst>
            <pc:docMk/>
            <pc:sldMk cId="2871476149" sldId="317"/>
            <ac:spMk id="2" creationId="{1639FD4E-D5F8-0EF6-A62F-C8A73711CDEB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38:58.326" v="1615" actId="20577"/>
          <ac:spMkLst>
            <pc:docMk/>
            <pc:sldMk cId="2871476149" sldId="317"/>
            <ac:spMk id="3" creationId="{305E9330-0D20-D4FF-BF7C-6DE3BE5E4F75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32:51.161" v="1594"/>
          <ac:spMkLst>
            <pc:docMk/>
            <pc:sldMk cId="2871476149" sldId="317"/>
            <ac:spMk id="4" creationId="{413E0284-B7BC-D233-4DFF-E3496030FDF2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38:35.357" v="1613"/>
          <ac:spMkLst>
            <pc:docMk/>
            <pc:sldMk cId="2871476149" sldId="317"/>
            <ac:spMk id="5" creationId="{2808F6E7-BB55-36AF-7A4D-6EEE3C40CBB2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38:35.357" v="1613"/>
          <ac:spMkLst>
            <pc:docMk/>
            <pc:sldMk cId="2871476149" sldId="317"/>
            <ac:spMk id="6" creationId="{F5AA5DED-4DBE-EE47-55D1-CFBEF5AA8AAE}"/>
          </ac:spMkLst>
        </pc:spChg>
        <pc:picChg chg="add del mod">
          <ac:chgData name="Guruvaraprasad Borra [STUDENT]" userId="S::borra_guruvaraprasad@students.columbusstate.edu::7d09fed6-ff0e-4d31-8d72-3a0bf2f0ad78" providerId="AD" clId="Web-{705CF8D2-ABD2-C43C-8339-1979B8FC6794}" dt="2024-11-19T03:34:23.085" v="1599"/>
          <ac:picMkLst>
            <pc:docMk/>
            <pc:sldMk cId="2871476149" sldId="317"/>
            <ac:picMk id="7" creationId="{DFAF7483-1EAD-C8C2-D031-C34AA6E1FBB8}"/>
          </ac:picMkLst>
        </pc:picChg>
        <pc:picChg chg="add del mod">
          <ac:chgData name="Guruvaraprasad Borra [STUDENT]" userId="S::borra_guruvaraprasad@students.columbusstate.edu::7d09fed6-ff0e-4d31-8d72-3a0bf2f0ad78" providerId="AD" clId="Web-{705CF8D2-ABD2-C43C-8339-1979B8FC6794}" dt="2024-11-19T03:34:59.633" v="1601"/>
          <ac:picMkLst>
            <pc:docMk/>
            <pc:sldMk cId="2871476149" sldId="317"/>
            <ac:picMk id="8" creationId="{3C7549B6-58C3-C084-CE2F-C86F9A30C6DF}"/>
          </ac:picMkLst>
        </pc:picChg>
        <pc:picChg chg="add del mod">
          <ac:chgData name="Guruvaraprasad Borra [STUDENT]" userId="S::borra_guruvaraprasad@students.columbusstate.edu::7d09fed6-ff0e-4d31-8d72-3a0bf2f0ad78" providerId="AD" clId="Web-{705CF8D2-ABD2-C43C-8339-1979B8FC6794}" dt="2024-11-19T03:38:16.154" v="1607"/>
          <ac:picMkLst>
            <pc:docMk/>
            <pc:sldMk cId="2871476149" sldId="317"/>
            <ac:picMk id="9" creationId="{2E7F2202-D7C1-17B6-C4D5-DD7AE688EE4D}"/>
          </ac:picMkLst>
        </pc:picChg>
        <pc:picChg chg="add mod ord">
          <ac:chgData name="Guruvaraprasad Borra [STUDENT]" userId="S::borra_guruvaraprasad@students.columbusstate.edu::7d09fed6-ff0e-4d31-8d72-3a0bf2f0ad78" providerId="AD" clId="Web-{705CF8D2-ABD2-C43C-8339-1979B8FC6794}" dt="2024-11-19T03:38:35.357" v="1613"/>
          <ac:picMkLst>
            <pc:docMk/>
            <pc:sldMk cId="2871476149" sldId="317"/>
            <ac:picMk id="10" creationId="{208BF24E-CDDB-5260-91F8-7C0E642F6A73}"/>
          </ac:picMkLst>
        </pc:picChg>
      </pc:sldChg>
      <pc:sldChg chg="addSp delSp modSp new mod chgLayout">
        <pc:chgData name="Guruvaraprasad Borra [STUDENT]" userId="S::borra_guruvaraprasad@students.columbusstate.edu::7d09fed6-ff0e-4d31-8d72-3a0bf2f0ad78" providerId="AD" clId="Web-{705CF8D2-ABD2-C43C-8339-1979B8FC6794}" dt="2024-11-19T03:57:04.072" v="1802" actId="14100"/>
        <pc:sldMkLst>
          <pc:docMk/>
          <pc:sldMk cId="489744841" sldId="318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3:56:40.540" v="1798"/>
          <ac:spMkLst>
            <pc:docMk/>
            <pc:sldMk cId="489744841" sldId="318"/>
            <ac:spMk id="2" creationId="{0C4F1D44-FFC8-040F-745E-B9E69B77C3BE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56:40.540" v="1798"/>
          <ac:spMkLst>
            <pc:docMk/>
            <pc:sldMk cId="489744841" sldId="318"/>
            <ac:spMk id="3" creationId="{DF9EDC04-DF25-95FE-74F6-DA30F5F80E80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54:44.037" v="1691"/>
          <ac:spMkLst>
            <pc:docMk/>
            <pc:sldMk cId="489744841" sldId="318"/>
            <ac:spMk id="4" creationId="{953EBE36-CEBB-DC33-ADCC-34796BD79E50}"/>
          </ac:spMkLst>
        </pc:spChg>
        <pc:spChg chg="del mod">
          <ac:chgData name="Guruvaraprasad Borra [STUDENT]" userId="S::borra_guruvaraprasad@students.columbusstate.edu::7d09fed6-ff0e-4d31-8d72-3a0bf2f0ad78" providerId="AD" clId="Web-{705CF8D2-ABD2-C43C-8339-1979B8FC6794}" dt="2024-11-19T03:54:44.037" v="1690"/>
          <ac:spMkLst>
            <pc:docMk/>
            <pc:sldMk cId="489744841" sldId="318"/>
            <ac:spMk id="5" creationId="{DA742C1A-5806-CAB2-5658-B7CD377AD058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54:44.006" v="1689"/>
          <ac:spMkLst>
            <pc:docMk/>
            <pc:sldMk cId="489744841" sldId="318"/>
            <ac:spMk id="6" creationId="{618CE829-6308-C29A-984D-0F9B5FB36498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54:44.006" v="1688"/>
          <ac:spMkLst>
            <pc:docMk/>
            <pc:sldMk cId="489744841" sldId="318"/>
            <ac:spMk id="7" creationId="{6E8B1705-418D-6C0A-3DDD-ED57421D9325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54:44.006" v="1687"/>
          <ac:spMkLst>
            <pc:docMk/>
            <pc:sldMk cId="489744841" sldId="318"/>
            <ac:spMk id="8" creationId="{A8FF395F-D02B-BB3A-05BF-0F63AC1FD2FB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54:44.006" v="1686"/>
          <ac:spMkLst>
            <pc:docMk/>
            <pc:sldMk cId="489744841" sldId="318"/>
            <ac:spMk id="9" creationId="{CD0C47BC-58B8-B0D9-7A86-4C9806D31705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54:44.006" v="1685"/>
          <ac:spMkLst>
            <pc:docMk/>
            <pc:sldMk cId="489744841" sldId="318"/>
            <ac:spMk id="10" creationId="{7EDB4350-D0BA-31E4-7C28-16B1BBFB39A7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54:44.006" v="1684"/>
          <ac:spMkLst>
            <pc:docMk/>
            <pc:sldMk cId="489744841" sldId="318"/>
            <ac:spMk id="11" creationId="{29C49B31-4B58-CA8C-CCED-3F0E2F32CB17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54:44.006" v="1683"/>
          <ac:spMkLst>
            <pc:docMk/>
            <pc:sldMk cId="489744841" sldId="318"/>
            <ac:spMk id="12" creationId="{28BBDC5D-D006-96C9-1832-B08CDDD27604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54:44.006" v="1682"/>
          <ac:spMkLst>
            <pc:docMk/>
            <pc:sldMk cId="489744841" sldId="318"/>
            <ac:spMk id="13" creationId="{C9D29FA1-86FB-A86B-3CA5-5BCC48EAA7E2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54:44.006" v="1681"/>
          <ac:spMkLst>
            <pc:docMk/>
            <pc:sldMk cId="489744841" sldId="318"/>
            <ac:spMk id="14" creationId="{3E2D95C6-CAA0-F69B-8E9E-48342F720919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3:54:44.006" v="1680"/>
          <ac:spMkLst>
            <pc:docMk/>
            <pc:sldMk cId="489744841" sldId="318"/>
            <ac:spMk id="15" creationId="{C1C8AAF9-3FCB-0F3B-D8E0-DF4292B25984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56:40.540" v="1798"/>
          <ac:spMkLst>
            <pc:docMk/>
            <pc:sldMk cId="489744841" sldId="318"/>
            <ac:spMk id="16" creationId="{78D4F64E-04A9-A1E8-F82D-AED51069D28E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56:40.540" v="1798"/>
          <ac:spMkLst>
            <pc:docMk/>
            <pc:sldMk cId="489744841" sldId="318"/>
            <ac:spMk id="17" creationId="{2EA05322-B0DF-4FEC-95B3-901AA934DE58}"/>
          </ac:spMkLst>
        </pc:spChg>
        <pc:spChg chg="add mod ord">
          <ac:chgData name="Guruvaraprasad Borra [STUDENT]" userId="S::borra_guruvaraprasad@students.columbusstate.edu::7d09fed6-ff0e-4d31-8d72-3a0bf2f0ad78" providerId="AD" clId="Web-{705CF8D2-ABD2-C43C-8339-1979B8FC6794}" dt="2024-11-19T03:57:04.072" v="1802" actId="14100"/>
          <ac:spMkLst>
            <pc:docMk/>
            <pc:sldMk cId="489744841" sldId="318"/>
            <ac:spMk id="19" creationId="{4C029123-E039-2D48-AFF0-D463F488BC02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3:55:03.694" v="1704"/>
          <ac:spMkLst>
            <pc:docMk/>
            <pc:sldMk cId="489744841" sldId="318"/>
            <ac:spMk id="20" creationId="{45D949D3-B5D0-74E8-B63A-6D02CF60491D}"/>
          </ac:spMkLst>
        </pc:spChg>
        <pc:picChg chg="add">
          <ac:chgData name="Guruvaraprasad Borra [STUDENT]" userId="S::borra_guruvaraprasad@students.columbusstate.edu::7d09fed6-ff0e-4d31-8d72-3a0bf2f0ad78" providerId="AD" clId="Web-{705CF8D2-ABD2-C43C-8339-1979B8FC6794}" dt="2024-11-19T03:56:40.540" v="1798"/>
          <ac:picMkLst>
            <pc:docMk/>
            <pc:sldMk cId="489744841" sldId="318"/>
            <ac:picMk id="21" creationId="{E593EAEA-887F-0977-556D-AED477B311FC}"/>
          </ac:picMkLst>
        </pc:picChg>
      </pc:sldChg>
      <pc:sldChg chg="addSp modSp new mod modClrScheme chgLayout">
        <pc:chgData name="Guruvaraprasad Borra [STUDENT]" userId="S::borra_guruvaraprasad@students.columbusstate.edu::7d09fed6-ff0e-4d31-8d72-3a0bf2f0ad78" providerId="AD" clId="Web-{705CF8D2-ABD2-C43C-8339-1979B8FC6794}" dt="2024-11-19T04:00:53.046" v="1913" actId="20577"/>
        <pc:sldMkLst>
          <pc:docMk/>
          <pc:sldMk cId="2797555026" sldId="319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3:59:47.060" v="1891"/>
          <ac:spMkLst>
            <pc:docMk/>
            <pc:sldMk cId="2797555026" sldId="319"/>
            <ac:spMk id="2" creationId="{53919842-99AC-0359-6BFF-CC2BCB7E5188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00:53.046" v="1913" actId="20577"/>
          <ac:spMkLst>
            <pc:docMk/>
            <pc:sldMk cId="2797555026" sldId="319"/>
            <ac:spMk id="3" creationId="{A815D94C-1266-5D2E-38F0-5A9F1FED48E1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00:13.342" v="1910" actId="20577"/>
          <ac:spMkLst>
            <pc:docMk/>
            <pc:sldMk cId="2797555026" sldId="319"/>
            <ac:spMk id="4" creationId="{B5E8F2AD-46CC-4FFD-CB18-36FE3FD9D654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59:47.060" v="1891"/>
          <ac:spMkLst>
            <pc:docMk/>
            <pc:sldMk cId="2797555026" sldId="319"/>
            <ac:spMk id="5" creationId="{D1075E2C-EEE5-A06E-D50D-AE160551FC88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3:59:47.060" v="1891"/>
          <ac:spMkLst>
            <pc:docMk/>
            <pc:sldMk cId="2797555026" sldId="319"/>
            <ac:spMk id="6" creationId="{DA04B821-319D-31B3-31D3-34719BB0768D}"/>
          </ac:spMkLst>
        </pc:spChg>
        <pc:picChg chg="add">
          <ac:chgData name="Guruvaraprasad Borra [STUDENT]" userId="S::borra_guruvaraprasad@students.columbusstate.edu::7d09fed6-ff0e-4d31-8d72-3a0bf2f0ad78" providerId="AD" clId="Web-{705CF8D2-ABD2-C43C-8339-1979B8FC6794}" dt="2024-11-19T03:59:47.060" v="1891"/>
          <ac:picMkLst>
            <pc:docMk/>
            <pc:sldMk cId="2797555026" sldId="319"/>
            <ac:picMk id="8" creationId="{DD1A30BB-68B3-F9B0-5961-A9D2EBA5DDF3}"/>
          </ac:picMkLst>
        </pc:picChg>
      </pc:sldChg>
      <pc:sldChg chg="addSp delSp modSp add mod replId modClrScheme chgLayout">
        <pc:chgData name="Guruvaraprasad Borra [STUDENT]" userId="S::borra_guruvaraprasad@students.columbusstate.edu::7d09fed6-ff0e-4d31-8d72-3a0bf2f0ad78" providerId="AD" clId="Web-{705CF8D2-ABD2-C43C-8339-1979B8FC6794}" dt="2024-11-19T14:58:41.776" v="2180" actId="20577"/>
        <pc:sldMkLst>
          <pc:docMk/>
          <pc:sldMk cId="2215812320" sldId="320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4:30:46.949" v="2021"/>
          <ac:spMkLst>
            <pc:docMk/>
            <pc:sldMk cId="2215812320" sldId="320"/>
            <ac:spMk id="2" creationId="{F5470FF7-9131-C6C4-849D-ADAE8FD4242F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0:46.949" v="2021"/>
          <ac:spMkLst>
            <pc:docMk/>
            <pc:sldMk cId="2215812320" sldId="320"/>
            <ac:spMk id="3" creationId="{70BC6935-A482-749D-41FE-44642E28D354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14:58:41.776" v="2180" actId="20577"/>
          <ac:spMkLst>
            <pc:docMk/>
            <pc:sldMk cId="2215812320" sldId="320"/>
            <ac:spMk id="4" creationId="{E5ECD0DB-CE57-A079-E75D-5BE52E7B73E8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0:46.949" v="2021"/>
          <ac:spMkLst>
            <pc:docMk/>
            <pc:sldMk cId="2215812320" sldId="320"/>
            <ac:spMk id="6" creationId="{B8809A08-04DB-3A70-4C27-7AA6A4DEA7BE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0:46.949" v="2021"/>
          <ac:spMkLst>
            <pc:docMk/>
            <pc:sldMk cId="2215812320" sldId="320"/>
            <ac:spMk id="7" creationId="{80D7044E-E423-B822-7952-2957192E1DA4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1:37.544" v="2028"/>
          <ac:spMkLst>
            <pc:docMk/>
            <pc:sldMk cId="2215812320" sldId="320"/>
            <ac:spMk id="10" creationId="{A939671B-DCF0-92E4-59F2-EA25C477E483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4:30:38.824" v="2020"/>
          <ac:spMkLst>
            <pc:docMk/>
            <pc:sldMk cId="2215812320" sldId="320"/>
            <ac:spMk id="11" creationId="{B8D69FC5-4C93-CD12-EA3E-58B2334CF16B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0:54.637" v="2023"/>
          <ac:spMkLst>
            <pc:docMk/>
            <pc:sldMk cId="2215812320" sldId="320"/>
            <ac:spMk id="12" creationId="{0FD3A5DC-E30D-9901-3616-AED65C15057C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0:52.403" v="2022"/>
          <ac:spMkLst>
            <pc:docMk/>
            <pc:sldMk cId="2215812320" sldId="320"/>
            <ac:spMk id="14" creationId="{183EFD22-0805-A8AD-03AA-260920ACAB40}"/>
          </ac:spMkLst>
        </pc:spChg>
        <pc:picChg chg="add del mod ord">
          <ac:chgData name="Guruvaraprasad Borra [STUDENT]" userId="S::borra_guruvaraprasad@students.columbusstate.edu::7d09fed6-ff0e-4d31-8d72-3a0bf2f0ad78" providerId="AD" clId="Web-{705CF8D2-ABD2-C43C-8339-1979B8FC6794}" dt="2024-11-19T04:31:29.200" v="2027"/>
          <ac:picMkLst>
            <pc:docMk/>
            <pc:sldMk cId="2215812320" sldId="320"/>
            <ac:picMk id="5" creationId="{377F12E5-8E24-9350-0F0A-E1C94B2019E8}"/>
          </ac:picMkLst>
        </pc:picChg>
        <pc:picChg chg="del">
          <ac:chgData name="Guruvaraprasad Borra [STUDENT]" userId="S::borra_guruvaraprasad@students.columbusstate.edu::7d09fed6-ff0e-4d31-8d72-3a0bf2f0ad78" providerId="AD" clId="Web-{705CF8D2-ABD2-C43C-8339-1979B8FC6794}" dt="2024-11-19T04:30:31.949" v="2019"/>
          <ac:picMkLst>
            <pc:docMk/>
            <pc:sldMk cId="2215812320" sldId="320"/>
            <ac:picMk id="9" creationId="{4661DAB7-20AE-3B24-3DCA-980BC28AB34C}"/>
          </ac:picMkLst>
        </pc:picChg>
        <pc:picChg chg="add mod ord">
          <ac:chgData name="Guruvaraprasad Borra [STUDENT]" userId="S::borra_guruvaraprasad@students.columbusstate.edu::7d09fed6-ff0e-4d31-8d72-3a0bf2f0ad78" providerId="AD" clId="Web-{705CF8D2-ABD2-C43C-8339-1979B8FC6794}" dt="2024-11-19T04:31:52.310" v="2030" actId="14100"/>
          <ac:picMkLst>
            <pc:docMk/>
            <pc:sldMk cId="2215812320" sldId="320"/>
            <ac:picMk id="13" creationId="{944D225F-C61C-7B2F-AEE8-16940E9656E4}"/>
          </ac:picMkLst>
        </pc:picChg>
      </pc:sldChg>
      <pc:sldChg chg="addSp delSp modSp add mod replId modClrScheme chgLayout">
        <pc:chgData name="Guruvaraprasad Borra [STUDENT]" userId="S::borra_guruvaraprasad@students.columbusstate.edu::7d09fed6-ff0e-4d31-8d72-3a0bf2f0ad78" providerId="AD" clId="Web-{705CF8D2-ABD2-C43C-8339-1979B8FC6794}" dt="2024-11-19T04:54:49.425" v="2137" actId="20577"/>
        <pc:sldMkLst>
          <pc:docMk/>
          <pc:sldMk cId="588887509" sldId="321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4:52:18.795" v="2113"/>
          <ac:spMkLst>
            <pc:docMk/>
            <pc:sldMk cId="588887509" sldId="321"/>
            <ac:spMk id="2" creationId="{F5470FF7-9131-C6C4-849D-ADAE8FD4242F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52:18.795" v="2113"/>
          <ac:spMkLst>
            <pc:docMk/>
            <pc:sldMk cId="588887509" sldId="321"/>
            <ac:spMk id="3" creationId="{70BC6935-A482-749D-41FE-44642E28D354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54:49.425" v="2137" actId="20577"/>
          <ac:spMkLst>
            <pc:docMk/>
            <pc:sldMk cId="588887509" sldId="321"/>
            <ac:spMk id="4" creationId="{E5ECD0DB-CE57-A079-E75D-5BE52E7B73E8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52:18.795" v="2113"/>
          <ac:spMkLst>
            <pc:docMk/>
            <pc:sldMk cId="588887509" sldId="321"/>
            <ac:spMk id="6" creationId="{B8809A08-04DB-3A70-4C27-7AA6A4DEA7BE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52:18.795" v="2113"/>
          <ac:spMkLst>
            <pc:docMk/>
            <pc:sldMk cId="588887509" sldId="321"/>
            <ac:spMk id="7" creationId="{80D7044E-E423-B822-7952-2957192E1DA4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2:57.609" v="2040"/>
          <ac:spMkLst>
            <pc:docMk/>
            <pc:sldMk cId="588887509" sldId="321"/>
            <ac:spMk id="10" creationId="{983A54BC-FBE6-4DB2-3032-F775A90D3B87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4:32:18.014" v="2032"/>
          <ac:spMkLst>
            <pc:docMk/>
            <pc:sldMk cId="588887509" sldId="321"/>
            <ac:spMk id="11" creationId="{B8D69FC5-4C93-CD12-EA3E-58B2334CF16B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2:30.967" v="2034"/>
          <ac:spMkLst>
            <pc:docMk/>
            <pc:sldMk cId="588887509" sldId="321"/>
            <ac:spMk id="12" creationId="{86721C34-1B86-BAF4-E020-98D49AC83EDB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3:15.437" v="2045"/>
          <ac:spMkLst>
            <pc:docMk/>
            <pc:sldMk cId="588887509" sldId="321"/>
            <ac:spMk id="13" creationId="{9F79EB44-F4AA-B931-194C-F6290872C1B9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2:30.967" v="2034"/>
          <ac:spMkLst>
            <pc:docMk/>
            <pc:sldMk cId="588887509" sldId="321"/>
            <ac:spMk id="14" creationId="{33D8D2B4-685C-C0A9-CE05-59C557B60263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2:37.124" v="2036"/>
          <ac:spMkLst>
            <pc:docMk/>
            <pc:sldMk cId="588887509" sldId="321"/>
            <ac:spMk id="16" creationId="{3CF540B5-19EA-5BEA-D290-0F4022945789}"/>
          </ac:spMkLst>
        </pc:spChg>
        <pc:picChg chg="add del mod ord">
          <ac:chgData name="Guruvaraprasad Borra [STUDENT]" userId="S::borra_guruvaraprasad@students.columbusstate.edu::7d09fed6-ff0e-4d31-8d72-3a0bf2f0ad78" providerId="AD" clId="Web-{705CF8D2-ABD2-C43C-8339-1979B8FC6794}" dt="2024-11-19T04:33:11.921" v="2044"/>
          <ac:picMkLst>
            <pc:docMk/>
            <pc:sldMk cId="588887509" sldId="321"/>
            <ac:picMk id="5" creationId="{548E27FE-F73D-65D5-81C8-D6EB40BC0486}"/>
          </ac:picMkLst>
        </pc:picChg>
        <pc:picChg chg="del">
          <ac:chgData name="Guruvaraprasad Borra [STUDENT]" userId="S::borra_guruvaraprasad@students.columbusstate.edu::7d09fed6-ff0e-4d31-8d72-3a0bf2f0ad78" providerId="AD" clId="Web-{705CF8D2-ABD2-C43C-8339-1979B8FC6794}" dt="2024-11-19T04:32:11.842" v="2031"/>
          <ac:picMkLst>
            <pc:docMk/>
            <pc:sldMk cId="588887509" sldId="321"/>
            <ac:picMk id="9" creationId="{4661DAB7-20AE-3B24-3DCA-980BC28AB34C}"/>
          </ac:picMkLst>
        </pc:picChg>
        <pc:picChg chg="add del mod ord">
          <ac:chgData name="Guruvaraprasad Borra [STUDENT]" userId="S::borra_guruvaraprasad@students.columbusstate.edu::7d09fed6-ff0e-4d31-8d72-3a0bf2f0ad78" providerId="AD" clId="Web-{705CF8D2-ABD2-C43C-8339-1979B8FC6794}" dt="2024-11-19T04:53:22.328" v="2121"/>
          <ac:picMkLst>
            <pc:docMk/>
            <pc:sldMk cId="588887509" sldId="321"/>
            <ac:picMk id="15" creationId="{BD2E5988-9941-52AE-4BE2-6D99AF8D5D29}"/>
          </ac:picMkLst>
        </pc:picChg>
        <pc:picChg chg="add mod">
          <ac:chgData name="Guruvaraprasad Borra [STUDENT]" userId="S::borra_guruvaraprasad@students.columbusstate.edu::7d09fed6-ff0e-4d31-8d72-3a0bf2f0ad78" providerId="AD" clId="Web-{705CF8D2-ABD2-C43C-8339-1979B8FC6794}" dt="2024-11-19T04:53:49" v="2125" actId="1076"/>
          <ac:picMkLst>
            <pc:docMk/>
            <pc:sldMk cId="588887509" sldId="321"/>
            <ac:picMk id="17" creationId="{83208EB7-4550-F858-52E2-5E00194F1C91}"/>
          </ac:picMkLst>
        </pc:picChg>
      </pc:sldChg>
      <pc:sldChg chg="addSp delSp modSp add mod replId modClrScheme chgLayout">
        <pc:chgData name="Guruvaraprasad Borra [STUDENT]" userId="S::borra_guruvaraprasad@students.columbusstate.edu::7d09fed6-ff0e-4d31-8d72-3a0bf2f0ad78" providerId="AD" clId="Web-{705CF8D2-ABD2-C43C-8339-1979B8FC6794}" dt="2024-11-19T04:56:51.803" v="2154" actId="20577"/>
        <pc:sldMkLst>
          <pc:docMk/>
          <pc:sldMk cId="173003551" sldId="322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4:34:53.767" v="2063"/>
          <ac:spMkLst>
            <pc:docMk/>
            <pc:sldMk cId="173003551" sldId="322"/>
            <ac:spMk id="2" creationId="{F5470FF7-9131-C6C4-849D-ADAE8FD4242F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4:53.767" v="2063"/>
          <ac:spMkLst>
            <pc:docMk/>
            <pc:sldMk cId="173003551" sldId="322"/>
            <ac:spMk id="3" creationId="{70BC6935-A482-749D-41FE-44642E28D354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56:51.803" v="2154" actId="20577"/>
          <ac:spMkLst>
            <pc:docMk/>
            <pc:sldMk cId="173003551" sldId="322"/>
            <ac:spMk id="4" creationId="{E5ECD0DB-CE57-A079-E75D-5BE52E7B73E8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4:53.767" v="2063"/>
          <ac:spMkLst>
            <pc:docMk/>
            <pc:sldMk cId="173003551" sldId="322"/>
            <ac:spMk id="6" creationId="{B8809A08-04DB-3A70-4C27-7AA6A4DEA7BE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4:53.767" v="2063"/>
          <ac:spMkLst>
            <pc:docMk/>
            <pc:sldMk cId="173003551" sldId="322"/>
            <ac:spMk id="7" creationId="{80D7044E-E423-B822-7952-2957192E1DA4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5:11.783" v="2067"/>
          <ac:spMkLst>
            <pc:docMk/>
            <pc:sldMk cId="173003551" sldId="322"/>
            <ac:spMk id="10" creationId="{D702E644-BB1B-B986-194A-81FFC02A5FA7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4:34:39.923" v="2060"/>
          <ac:spMkLst>
            <pc:docMk/>
            <pc:sldMk cId="173003551" sldId="322"/>
            <ac:spMk id="11" creationId="{B8D69FC5-4C93-CD12-EA3E-58B2334CF16B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5:07.158" v="2066"/>
          <ac:spMkLst>
            <pc:docMk/>
            <pc:sldMk cId="173003551" sldId="322"/>
            <ac:spMk id="12" creationId="{974B5897-E56B-A4E1-D45E-D1ABBD9877DD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5:01.080" v="2065"/>
          <ac:spMkLst>
            <pc:docMk/>
            <pc:sldMk cId="173003551" sldId="322"/>
            <ac:spMk id="14" creationId="{51AC2D79-4D46-38C2-1ED3-401E7A9F1465}"/>
          </ac:spMkLst>
        </pc:spChg>
        <pc:picChg chg="add del mod ord">
          <ac:chgData name="Guruvaraprasad Borra [STUDENT]" userId="S::borra_guruvaraprasad@students.columbusstate.edu::7d09fed6-ff0e-4d31-8d72-3a0bf2f0ad78" providerId="AD" clId="Web-{705CF8D2-ABD2-C43C-8339-1979B8FC6794}" dt="2024-11-19T04:35:01.080" v="2064"/>
          <ac:picMkLst>
            <pc:docMk/>
            <pc:sldMk cId="173003551" sldId="322"/>
            <ac:picMk id="5" creationId="{E2A6BA3D-6479-5EF6-0A4E-87D6021C420B}"/>
          </ac:picMkLst>
        </pc:picChg>
        <pc:picChg chg="del">
          <ac:chgData name="Guruvaraprasad Borra [STUDENT]" userId="S::borra_guruvaraprasad@students.columbusstate.edu::7d09fed6-ff0e-4d31-8d72-3a0bf2f0ad78" providerId="AD" clId="Web-{705CF8D2-ABD2-C43C-8339-1979B8FC6794}" dt="2024-11-19T04:34:33.345" v="2059"/>
          <ac:picMkLst>
            <pc:docMk/>
            <pc:sldMk cId="173003551" sldId="322"/>
            <ac:picMk id="9" creationId="{4661DAB7-20AE-3B24-3DCA-980BC28AB34C}"/>
          </ac:picMkLst>
        </pc:picChg>
        <pc:picChg chg="add mod">
          <ac:chgData name="Guruvaraprasad Borra [STUDENT]" userId="S::borra_guruvaraprasad@students.columbusstate.edu::7d09fed6-ff0e-4d31-8d72-3a0bf2f0ad78" providerId="AD" clId="Web-{705CF8D2-ABD2-C43C-8339-1979B8FC6794}" dt="2024-11-19T04:35:43.925" v="2071" actId="1076"/>
          <ac:picMkLst>
            <pc:docMk/>
            <pc:sldMk cId="173003551" sldId="322"/>
            <ac:picMk id="13" creationId="{95C5F830-8252-98F3-F51B-363CC7CB0277}"/>
          </ac:picMkLst>
        </pc:picChg>
      </pc:sldChg>
      <pc:sldChg chg="addSp delSp modSp new mod modClrScheme chgLayout">
        <pc:chgData name="Guruvaraprasad Borra [STUDENT]" userId="S::borra_guruvaraprasad@students.columbusstate.edu::7d09fed6-ff0e-4d31-8d72-3a0bf2f0ad78" providerId="AD" clId="Web-{705CF8D2-ABD2-C43C-8339-1979B8FC6794}" dt="2024-11-19T04:36:39.348" v="2076" actId="1076"/>
        <pc:sldMkLst>
          <pc:docMk/>
          <pc:sldMk cId="1984380365" sldId="323"/>
        </pc:sldMkLst>
        <pc:spChg chg="mod">
          <ac:chgData name="Guruvaraprasad Borra [STUDENT]" userId="S::borra_guruvaraprasad@students.columbusstate.edu::7d09fed6-ff0e-4d31-8d72-3a0bf2f0ad78" providerId="AD" clId="Web-{705CF8D2-ABD2-C43C-8339-1979B8FC6794}" dt="2024-11-19T04:36:39.348" v="2076" actId="1076"/>
          <ac:spMkLst>
            <pc:docMk/>
            <pc:sldMk cId="1984380365" sldId="323"/>
            <ac:spMk id="2" creationId="{5EB8108F-0BE7-0FDF-DAE3-1E4DB12B0387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6:21.753" v="2074"/>
          <ac:spMkLst>
            <pc:docMk/>
            <pc:sldMk cId="1984380365" sldId="323"/>
            <ac:spMk id="3" creationId="{57736ED7-B838-C26B-A958-7719FBFD7CB1}"/>
          </ac:spMkLst>
        </pc:spChg>
        <pc:spChg chg="del">
          <ac:chgData name="Guruvaraprasad Borra [STUDENT]" userId="S::borra_guruvaraprasad@students.columbusstate.edu::7d09fed6-ff0e-4d31-8d72-3a0bf2f0ad78" providerId="AD" clId="Web-{705CF8D2-ABD2-C43C-8339-1979B8FC6794}" dt="2024-11-19T04:29:07.682" v="2000"/>
          <ac:spMkLst>
            <pc:docMk/>
            <pc:sldMk cId="1984380365" sldId="323"/>
            <ac:spMk id="4" creationId="{33DFAF7A-BD4B-53B1-CD3D-565065053E4D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6:21.753" v="2074"/>
          <ac:spMkLst>
            <pc:docMk/>
            <pc:sldMk cId="1984380365" sldId="323"/>
            <ac:spMk id="5" creationId="{5CA035C0-157C-9261-8B9D-9FC4B21EAD5B}"/>
          </ac:spMkLst>
        </pc:spChg>
        <pc:spChg chg="mod">
          <ac:chgData name="Guruvaraprasad Borra [STUDENT]" userId="S::borra_guruvaraprasad@students.columbusstate.edu::7d09fed6-ff0e-4d31-8d72-3a0bf2f0ad78" providerId="AD" clId="Web-{705CF8D2-ABD2-C43C-8339-1979B8FC6794}" dt="2024-11-19T04:36:21.753" v="2074"/>
          <ac:spMkLst>
            <pc:docMk/>
            <pc:sldMk cId="1984380365" sldId="323"/>
            <ac:spMk id="6" creationId="{211AE99B-1ABC-F5A9-C40D-95908F468548}"/>
          </ac:spMkLst>
        </pc:spChg>
        <pc:spChg chg="add del mod">
          <ac:chgData name="Guruvaraprasad Borra [STUDENT]" userId="S::borra_guruvaraprasad@students.columbusstate.edu::7d09fed6-ff0e-4d31-8d72-3a0bf2f0ad78" providerId="AD" clId="Web-{705CF8D2-ABD2-C43C-8339-1979B8FC6794}" dt="2024-11-19T04:36:31.972" v="2075"/>
          <ac:spMkLst>
            <pc:docMk/>
            <pc:sldMk cId="1984380365" sldId="323"/>
            <ac:spMk id="12" creationId="{EE8BEB4B-E26A-8A86-F60F-CDBE8243F295}"/>
          </ac:spMkLst>
        </pc:spChg>
        <pc:picChg chg="add mod ord">
          <ac:chgData name="Guruvaraprasad Borra [STUDENT]" userId="S::borra_guruvaraprasad@students.columbusstate.edu::7d09fed6-ff0e-4d31-8d72-3a0bf2f0ad78" providerId="AD" clId="Web-{705CF8D2-ABD2-C43C-8339-1979B8FC6794}" dt="2024-11-19T04:36:21.753" v="2074"/>
          <ac:picMkLst>
            <pc:docMk/>
            <pc:sldMk cId="1984380365" sldId="323"/>
            <ac:picMk id="7" creationId="{C990AA41-85DC-744E-E516-5F0F225705E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13189E-2D52-47A0-9726-41632C104639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84F3507-4159-45C9-8637-237A5DB4151E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oudy Old Style"/>
            </a:rPr>
            <a:t>Object Detection</a:t>
          </a:r>
          <a:endParaRPr lang="en-US"/>
        </a:p>
      </dgm:t>
    </dgm:pt>
    <dgm:pt modelId="{A61DDC5C-8988-4B9D-9A76-30BEAB308275}" type="parTrans" cxnId="{D015E8A2-6D80-478B-AAFE-C35FE683222B}">
      <dgm:prSet/>
      <dgm:spPr/>
      <dgm:t>
        <a:bodyPr/>
        <a:lstStyle/>
        <a:p>
          <a:endParaRPr lang="en-US"/>
        </a:p>
      </dgm:t>
    </dgm:pt>
    <dgm:pt modelId="{8F08FFD4-ADBF-4720-A288-035265ECB567}" type="sibTrans" cxnId="{D015E8A2-6D80-478B-AAFE-C35FE683222B}">
      <dgm:prSet/>
      <dgm:spPr/>
      <dgm:t>
        <a:bodyPr/>
        <a:lstStyle/>
        <a:p>
          <a:endParaRPr lang="en-US"/>
        </a:p>
      </dgm:t>
    </dgm:pt>
    <dgm:pt modelId="{9DA702E0-6646-422E-8C21-1788D05E498A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oudy Old Style"/>
            </a:rPr>
            <a:t>Object Tracking</a:t>
          </a:r>
          <a:endParaRPr lang="en-US"/>
        </a:p>
      </dgm:t>
    </dgm:pt>
    <dgm:pt modelId="{B03E3144-A3BF-4BA0-95D7-90C0E5675AEC}" type="parTrans" cxnId="{855FBB4B-4427-4E82-A9EB-A58DA483F96C}">
      <dgm:prSet/>
      <dgm:spPr/>
      <dgm:t>
        <a:bodyPr/>
        <a:lstStyle/>
        <a:p>
          <a:endParaRPr lang="en-US"/>
        </a:p>
      </dgm:t>
    </dgm:pt>
    <dgm:pt modelId="{F7CD4149-9FB1-4313-8364-CF6A3EAC68E6}" type="sibTrans" cxnId="{855FBB4B-4427-4E82-A9EB-A58DA483F96C}">
      <dgm:prSet/>
      <dgm:spPr/>
      <dgm:t>
        <a:bodyPr/>
        <a:lstStyle/>
        <a:p>
          <a:endParaRPr lang="en-US"/>
        </a:p>
      </dgm:t>
    </dgm:pt>
    <dgm:pt modelId="{16DB0703-14C0-4E7D-8F37-E4795E3DBE91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Goudy Old Style"/>
            </a:rPr>
            <a:t>Analyze Speed and Time to Collision</a:t>
          </a:r>
          <a:endParaRPr lang="en-US" dirty="0"/>
        </a:p>
      </dgm:t>
    </dgm:pt>
    <dgm:pt modelId="{1BBBC3CA-20B2-4233-A938-30A838B533D6}" type="parTrans" cxnId="{2C757A84-A591-485A-BA63-D6BA6D4BC811}">
      <dgm:prSet/>
      <dgm:spPr/>
      <dgm:t>
        <a:bodyPr/>
        <a:lstStyle/>
        <a:p>
          <a:endParaRPr lang="en-US"/>
        </a:p>
      </dgm:t>
    </dgm:pt>
    <dgm:pt modelId="{82D5EF45-5DBA-4011-915C-7A2BBA335354}" type="sibTrans" cxnId="{2C757A84-A591-485A-BA63-D6BA6D4BC811}">
      <dgm:prSet/>
      <dgm:spPr/>
      <dgm:t>
        <a:bodyPr/>
        <a:lstStyle/>
        <a:p>
          <a:endParaRPr lang="en-US"/>
        </a:p>
      </dgm:t>
    </dgm:pt>
    <dgm:pt modelId="{4DF905A6-CB35-4733-8464-8846C7DEFE01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oudy Old Style"/>
            </a:rPr>
            <a:t>Collision Avoidance</a:t>
          </a:r>
          <a:endParaRPr lang="en-US"/>
        </a:p>
      </dgm:t>
    </dgm:pt>
    <dgm:pt modelId="{DE18FD0A-44A4-46C4-BB42-4DEBFFFBA771}" type="parTrans" cxnId="{D8E69A82-8531-4BCD-86EB-8F8DFF680C64}">
      <dgm:prSet/>
      <dgm:spPr/>
      <dgm:t>
        <a:bodyPr/>
        <a:lstStyle/>
        <a:p>
          <a:endParaRPr lang="en-US"/>
        </a:p>
      </dgm:t>
    </dgm:pt>
    <dgm:pt modelId="{1BD604AA-CAF8-4546-8266-80D133CEDC4B}" type="sibTrans" cxnId="{D8E69A82-8531-4BCD-86EB-8F8DFF680C64}">
      <dgm:prSet/>
      <dgm:spPr/>
      <dgm:t>
        <a:bodyPr/>
        <a:lstStyle/>
        <a:p>
          <a:endParaRPr lang="en-US"/>
        </a:p>
      </dgm:t>
    </dgm:pt>
    <dgm:pt modelId="{6D28D85E-EC6C-443D-AF81-503CF1ABD163}" type="pres">
      <dgm:prSet presAssocID="{2013189E-2D52-47A0-9726-41632C104639}" presName="root" presStyleCnt="0">
        <dgm:presLayoutVars>
          <dgm:dir/>
          <dgm:resizeHandles val="exact"/>
        </dgm:presLayoutVars>
      </dgm:prSet>
      <dgm:spPr/>
    </dgm:pt>
    <dgm:pt modelId="{F5B5F9C0-5E2D-4228-8B0B-357D6A71B74D}" type="pres">
      <dgm:prSet presAssocID="{284F3507-4159-45C9-8637-237A5DB4151E}" presName="compNode" presStyleCnt="0"/>
      <dgm:spPr/>
    </dgm:pt>
    <dgm:pt modelId="{658D1673-6A8C-464D-84D4-7D5399306D2E}" type="pres">
      <dgm:prSet presAssocID="{284F3507-4159-45C9-8637-237A5DB415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EE853BE-0F66-496D-9145-A058585E18DF}" type="pres">
      <dgm:prSet presAssocID="{284F3507-4159-45C9-8637-237A5DB4151E}" presName="spaceRect" presStyleCnt="0"/>
      <dgm:spPr/>
    </dgm:pt>
    <dgm:pt modelId="{AFD8ED2E-89B5-4DB7-B13B-E61EEDD3EC3F}" type="pres">
      <dgm:prSet presAssocID="{284F3507-4159-45C9-8637-237A5DB4151E}" presName="textRect" presStyleLbl="revTx" presStyleIdx="0" presStyleCnt="4">
        <dgm:presLayoutVars>
          <dgm:chMax val="1"/>
          <dgm:chPref val="1"/>
        </dgm:presLayoutVars>
      </dgm:prSet>
      <dgm:spPr/>
    </dgm:pt>
    <dgm:pt modelId="{FB0CBAA4-0421-4351-A03A-9ED12953E3CB}" type="pres">
      <dgm:prSet presAssocID="{8F08FFD4-ADBF-4720-A288-035265ECB567}" presName="sibTrans" presStyleCnt="0"/>
      <dgm:spPr/>
    </dgm:pt>
    <dgm:pt modelId="{939D47F4-9D31-4C4B-87AB-28C8D80B1EFB}" type="pres">
      <dgm:prSet presAssocID="{9DA702E0-6646-422E-8C21-1788D05E498A}" presName="compNode" presStyleCnt="0"/>
      <dgm:spPr/>
    </dgm:pt>
    <dgm:pt modelId="{AFB89E35-E377-4ADA-A859-95F165E22B48}" type="pres">
      <dgm:prSet presAssocID="{9DA702E0-6646-422E-8C21-1788D05E498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CD394F1-11BB-447C-8B59-C70C19F9D487}" type="pres">
      <dgm:prSet presAssocID="{9DA702E0-6646-422E-8C21-1788D05E498A}" presName="spaceRect" presStyleCnt="0"/>
      <dgm:spPr/>
    </dgm:pt>
    <dgm:pt modelId="{9D1DC356-F09C-42AA-94B1-6F678E01F190}" type="pres">
      <dgm:prSet presAssocID="{9DA702E0-6646-422E-8C21-1788D05E498A}" presName="textRect" presStyleLbl="revTx" presStyleIdx="1" presStyleCnt="4">
        <dgm:presLayoutVars>
          <dgm:chMax val="1"/>
          <dgm:chPref val="1"/>
        </dgm:presLayoutVars>
      </dgm:prSet>
      <dgm:spPr/>
    </dgm:pt>
    <dgm:pt modelId="{30563EB4-8759-42B0-91E9-9B799E09BFF3}" type="pres">
      <dgm:prSet presAssocID="{F7CD4149-9FB1-4313-8364-CF6A3EAC68E6}" presName="sibTrans" presStyleCnt="0"/>
      <dgm:spPr/>
    </dgm:pt>
    <dgm:pt modelId="{0795D7D1-658D-4748-B32F-4C401CB041DC}" type="pres">
      <dgm:prSet presAssocID="{16DB0703-14C0-4E7D-8F37-E4795E3DBE91}" presName="compNode" presStyleCnt="0"/>
      <dgm:spPr/>
    </dgm:pt>
    <dgm:pt modelId="{3169A545-2E5C-4A88-826E-BC002FDF6C99}" type="pres">
      <dgm:prSet presAssocID="{16DB0703-14C0-4E7D-8F37-E4795E3DBE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A2FAE3E-1BB3-49AE-A81F-97888F2F0F21}" type="pres">
      <dgm:prSet presAssocID="{16DB0703-14C0-4E7D-8F37-E4795E3DBE91}" presName="spaceRect" presStyleCnt="0"/>
      <dgm:spPr/>
    </dgm:pt>
    <dgm:pt modelId="{239C6CC2-CB22-416B-AA02-4AE83AAFF1A9}" type="pres">
      <dgm:prSet presAssocID="{16DB0703-14C0-4E7D-8F37-E4795E3DBE91}" presName="textRect" presStyleLbl="revTx" presStyleIdx="2" presStyleCnt="4">
        <dgm:presLayoutVars>
          <dgm:chMax val="1"/>
          <dgm:chPref val="1"/>
        </dgm:presLayoutVars>
      </dgm:prSet>
      <dgm:spPr/>
    </dgm:pt>
    <dgm:pt modelId="{B9C5ED25-DFDA-4077-A37E-C1F8370AE712}" type="pres">
      <dgm:prSet presAssocID="{82D5EF45-5DBA-4011-915C-7A2BBA335354}" presName="sibTrans" presStyleCnt="0"/>
      <dgm:spPr/>
    </dgm:pt>
    <dgm:pt modelId="{A048CF2A-07D2-4B3D-9B4E-201EB72D08D8}" type="pres">
      <dgm:prSet presAssocID="{4DF905A6-CB35-4733-8464-8846C7DEFE01}" presName="compNode" presStyleCnt="0"/>
      <dgm:spPr/>
    </dgm:pt>
    <dgm:pt modelId="{C7F437A6-9F57-45E6-AB92-150576B1CB09}" type="pres">
      <dgm:prSet presAssocID="{4DF905A6-CB35-4733-8464-8846C7DEFE0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ADCD573-423F-446A-B48D-69395145973E}" type="pres">
      <dgm:prSet presAssocID="{4DF905A6-CB35-4733-8464-8846C7DEFE01}" presName="spaceRect" presStyleCnt="0"/>
      <dgm:spPr/>
    </dgm:pt>
    <dgm:pt modelId="{FD848F80-7FB6-4D46-9851-D1BECDA944E5}" type="pres">
      <dgm:prSet presAssocID="{4DF905A6-CB35-4733-8464-8846C7DEFE0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D02E1A-5354-4AE6-B0FE-026D634A4A1A}" type="presOf" srcId="{284F3507-4159-45C9-8637-237A5DB4151E}" destId="{AFD8ED2E-89B5-4DB7-B13B-E61EEDD3EC3F}" srcOrd="0" destOrd="0" presId="urn:microsoft.com/office/officeart/2018/2/layout/IconLabelList"/>
    <dgm:cxn modelId="{525F261E-44CE-4B0C-8D29-B3B0D3D2DF6C}" type="presOf" srcId="{9DA702E0-6646-422E-8C21-1788D05E498A}" destId="{9D1DC356-F09C-42AA-94B1-6F678E01F190}" srcOrd="0" destOrd="0" presId="urn:microsoft.com/office/officeart/2018/2/layout/IconLabelList"/>
    <dgm:cxn modelId="{855FBB4B-4427-4E82-A9EB-A58DA483F96C}" srcId="{2013189E-2D52-47A0-9726-41632C104639}" destId="{9DA702E0-6646-422E-8C21-1788D05E498A}" srcOrd="1" destOrd="0" parTransId="{B03E3144-A3BF-4BA0-95D7-90C0E5675AEC}" sibTransId="{F7CD4149-9FB1-4313-8364-CF6A3EAC68E6}"/>
    <dgm:cxn modelId="{D8E69A82-8531-4BCD-86EB-8F8DFF680C64}" srcId="{2013189E-2D52-47A0-9726-41632C104639}" destId="{4DF905A6-CB35-4733-8464-8846C7DEFE01}" srcOrd="3" destOrd="0" parTransId="{DE18FD0A-44A4-46C4-BB42-4DEBFFFBA771}" sibTransId="{1BD604AA-CAF8-4546-8266-80D133CEDC4B}"/>
    <dgm:cxn modelId="{2C757A84-A591-485A-BA63-D6BA6D4BC811}" srcId="{2013189E-2D52-47A0-9726-41632C104639}" destId="{16DB0703-14C0-4E7D-8F37-E4795E3DBE91}" srcOrd="2" destOrd="0" parTransId="{1BBBC3CA-20B2-4233-A938-30A838B533D6}" sibTransId="{82D5EF45-5DBA-4011-915C-7A2BBA335354}"/>
    <dgm:cxn modelId="{C5C9B293-5E52-40C7-A7A4-9BAC6E935CB0}" type="presOf" srcId="{16DB0703-14C0-4E7D-8F37-E4795E3DBE91}" destId="{239C6CC2-CB22-416B-AA02-4AE83AAFF1A9}" srcOrd="0" destOrd="0" presId="urn:microsoft.com/office/officeart/2018/2/layout/IconLabelList"/>
    <dgm:cxn modelId="{D015E8A2-6D80-478B-AAFE-C35FE683222B}" srcId="{2013189E-2D52-47A0-9726-41632C104639}" destId="{284F3507-4159-45C9-8637-237A5DB4151E}" srcOrd="0" destOrd="0" parTransId="{A61DDC5C-8988-4B9D-9A76-30BEAB308275}" sibTransId="{8F08FFD4-ADBF-4720-A288-035265ECB567}"/>
    <dgm:cxn modelId="{7F197CE9-6973-4AB5-9ABE-350E18F356F2}" type="presOf" srcId="{4DF905A6-CB35-4733-8464-8846C7DEFE01}" destId="{FD848F80-7FB6-4D46-9851-D1BECDA944E5}" srcOrd="0" destOrd="0" presId="urn:microsoft.com/office/officeart/2018/2/layout/IconLabelList"/>
    <dgm:cxn modelId="{8AE535FB-7531-452F-80DA-CC997AD1E26F}" type="presOf" srcId="{2013189E-2D52-47A0-9726-41632C104639}" destId="{6D28D85E-EC6C-443D-AF81-503CF1ABD163}" srcOrd="0" destOrd="0" presId="urn:microsoft.com/office/officeart/2018/2/layout/IconLabelList"/>
    <dgm:cxn modelId="{522FB00A-8F0D-49A9-8DD0-9FB5E97E2B35}" type="presParOf" srcId="{6D28D85E-EC6C-443D-AF81-503CF1ABD163}" destId="{F5B5F9C0-5E2D-4228-8B0B-357D6A71B74D}" srcOrd="0" destOrd="0" presId="urn:microsoft.com/office/officeart/2018/2/layout/IconLabelList"/>
    <dgm:cxn modelId="{F3461A74-9D0A-4FA0-9408-670A97E77900}" type="presParOf" srcId="{F5B5F9C0-5E2D-4228-8B0B-357D6A71B74D}" destId="{658D1673-6A8C-464D-84D4-7D5399306D2E}" srcOrd="0" destOrd="0" presId="urn:microsoft.com/office/officeart/2018/2/layout/IconLabelList"/>
    <dgm:cxn modelId="{86073F1F-2836-4AEE-907C-20CD098F157A}" type="presParOf" srcId="{F5B5F9C0-5E2D-4228-8B0B-357D6A71B74D}" destId="{DEE853BE-0F66-496D-9145-A058585E18DF}" srcOrd="1" destOrd="0" presId="urn:microsoft.com/office/officeart/2018/2/layout/IconLabelList"/>
    <dgm:cxn modelId="{46F81E3B-74DB-453C-BF63-1F0317EBA2AB}" type="presParOf" srcId="{F5B5F9C0-5E2D-4228-8B0B-357D6A71B74D}" destId="{AFD8ED2E-89B5-4DB7-B13B-E61EEDD3EC3F}" srcOrd="2" destOrd="0" presId="urn:microsoft.com/office/officeart/2018/2/layout/IconLabelList"/>
    <dgm:cxn modelId="{DFA97250-D70F-4E8B-96C8-4D796D0313D5}" type="presParOf" srcId="{6D28D85E-EC6C-443D-AF81-503CF1ABD163}" destId="{FB0CBAA4-0421-4351-A03A-9ED12953E3CB}" srcOrd="1" destOrd="0" presId="urn:microsoft.com/office/officeart/2018/2/layout/IconLabelList"/>
    <dgm:cxn modelId="{95013DD0-B609-4133-B74E-E74FDA72BB84}" type="presParOf" srcId="{6D28D85E-EC6C-443D-AF81-503CF1ABD163}" destId="{939D47F4-9D31-4C4B-87AB-28C8D80B1EFB}" srcOrd="2" destOrd="0" presId="urn:microsoft.com/office/officeart/2018/2/layout/IconLabelList"/>
    <dgm:cxn modelId="{2BC783AE-0F8C-4A35-99D0-D141AC0AD8D7}" type="presParOf" srcId="{939D47F4-9D31-4C4B-87AB-28C8D80B1EFB}" destId="{AFB89E35-E377-4ADA-A859-95F165E22B48}" srcOrd="0" destOrd="0" presId="urn:microsoft.com/office/officeart/2018/2/layout/IconLabelList"/>
    <dgm:cxn modelId="{1002E680-5603-4513-BEAC-453E1964D12D}" type="presParOf" srcId="{939D47F4-9D31-4C4B-87AB-28C8D80B1EFB}" destId="{4CD394F1-11BB-447C-8B59-C70C19F9D487}" srcOrd="1" destOrd="0" presId="urn:microsoft.com/office/officeart/2018/2/layout/IconLabelList"/>
    <dgm:cxn modelId="{E2DCD355-D39E-4288-BA9B-23221F061249}" type="presParOf" srcId="{939D47F4-9D31-4C4B-87AB-28C8D80B1EFB}" destId="{9D1DC356-F09C-42AA-94B1-6F678E01F190}" srcOrd="2" destOrd="0" presId="urn:microsoft.com/office/officeart/2018/2/layout/IconLabelList"/>
    <dgm:cxn modelId="{549DA59A-8C44-4C3A-A459-26BEC91596D1}" type="presParOf" srcId="{6D28D85E-EC6C-443D-AF81-503CF1ABD163}" destId="{30563EB4-8759-42B0-91E9-9B799E09BFF3}" srcOrd="3" destOrd="0" presId="urn:microsoft.com/office/officeart/2018/2/layout/IconLabelList"/>
    <dgm:cxn modelId="{ECED3A1E-11A5-4181-81AF-F12545555822}" type="presParOf" srcId="{6D28D85E-EC6C-443D-AF81-503CF1ABD163}" destId="{0795D7D1-658D-4748-B32F-4C401CB041DC}" srcOrd="4" destOrd="0" presId="urn:microsoft.com/office/officeart/2018/2/layout/IconLabelList"/>
    <dgm:cxn modelId="{0E98C7F4-2A18-419D-9A32-831D4A686A64}" type="presParOf" srcId="{0795D7D1-658D-4748-B32F-4C401CB041DC}" destId="{3169A545-2E5C-4A88-826E-BC002FDF6C99}" srcOrd="0" destOrd="0" presId="urn:microsoft.com/office/officeart/2018/2/layout/IconLabelList"/>
    <dgm:cxn modelId="{551E8E14-7328-482B-BB85-F29880E09953}" type="presParOf" srcId="{0795D7D1-658D-4748-B32F-4C401CB041DC}" destId="{1A2FAE3E-1BB3-49AE-A81F-97888F2F0F21}" srcOrd="1" destOrd="0" presId="urn:microsoft.com/office/officeart/2018/2/layout/IconLabelList"/>
    <dgm:cxn modelId="{BBE691A1-CCCA-411B-B16F-CE912E3FD425}" type="presParOf" srcId="{0795D7D1-658D-4748-B32F-4C401CB041DC}" destId="{239C6CC2-CB22-416B-AA02-4AE83AAFF1A9}" srcOrd="2" destOrd="0" presId="urn:microsoft.com/office/officeart/2018/2/layout/IconLabelList"/>
    <dgm:cxn modelId="{2C5CD609-E21C-4B5F-B35C-FE61DE296403}" type="presParOf" srcId="{6D28D85E-EC6C-443D-AF81-503CF1ABD163}" destId="{B9C5ED25-DFDA-4077-A37E-C1F8370AE712}" srcOrd="5" destOrd="0" presId="urn:microsoft.com/office/officeart/2018/2/layout/IconLabelList"/>
    <dgm:cxn modelId="{90C97A7A-40AC-4A75-95FD-9E43D6C69AFA}" type="presParOf" srcId="{6D28D85E-EC6C-443D-AF81-503CF1ABD163}" destId="{A048CF2A-07D2-4B3D-9B4E-201EB72D08D8}" srcOrd="6" destOrd="0" presId="urn:microsoft.com/office/officeart/2018/2/layout/IconLabelList"/>
    <dgm:cxn modelId="{B7353424-B9AE-4E05-8D10-567CC9246B28}" type="presParOf" srcId="{A048CF2A-07D2-4B3D-9B4E-201EB72D08D8}" destId="{C7F437A6-9F57-45E6-AB92-150576B1CB09}" srcOrd="0" destOrd="0" presId="urn:microsoft.com/office/officeart/2018/2/layout/IconLabelList"/>
    <dgm:cxn modelId="{A733AEAD-F1D1-4EBF-9BE2-E2CBBCAA4E2F}" type="presParOf" srcId="{A048CF2A-07D2-4B3D-9B4E-201EB72D08D8}" destId="{EADCD573-423F-446A-B48D-69395145973E}" srcOrd="1" destOrd="0" presId="urn:microsoft.com/office/officeart/2018/2/layout/IconLabelList"/>
    <dgm:cxn modelId="{29054D4C-7E72-43F9-8D1D-14B7588C785E}" type="presParOf" srcId="{A048CF2A-07D2-4B3D-9B4E-201EB72D08D8}" destId="{FD848F80-7FB6-4D46-9851-D1BECDA944E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n-US" b="0" dirty="0"/>
            <a:t>Drone Initialization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pPr rtl="0"/>
          <a:r>
            <a:rPr lang="en-US" b="0" i="0" u="none" dirty="0">
              <a:latin typeface="+mj-lt"/>
              <a:ea typeface="+mj-lt"/>
              <a:cs typeface="+mj-lt"/>
            </a:rPr>
            <a:t>Setting</a:t>
          </a:r>
          <a:r>
            <a:rPr lang="en-US" dirty="0">
              <a:latin typeface="+mj-lt"/>
              <a:ea typeface="+mj-lt"/>
              <a:cs typeface="+mj-lt"/>
            </a:rPr>
            <a:t> up DJI Tello for seamless operation and connectivity.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0" dirty="0"/>
            <a:t>Capturing Frames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pPr rtl="0"/>
          <a:r>
            <a:rPr lang="en-US" b="0" i="0" u="none" dirty="0">
              <a:latin typeface="+mj-lt"/>
            </a:rPr>
            <a:t>Acquiring real-time video frames for object detection. </a:t>
          </a:r>
          <a:endParaRPr lang="en-US" dirty="0">
            <a:latin typeface="+mj-lt"/>
          </a:endParaRP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pPr rtl="0"/>
          <a:r>
            <a:rPr lang="en-US" b="0" dirty="0"/>
            <a:t>Object Detection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pPr rtl="0"/>
          <a:r>
            <a:rPr lang="en-US" b="0" i="0" u="none" dirty="0">
              <a:latin typeface="+mj-lt"/>
            </a:rPr>
            <a:t>Identifying </a:t>
          </a:r>
          <a:r>
            <a:rPr lang="en-US" dirty="0">
              <a:latin typeface="+mj-lt"/>
              <a:ea typeface="+mj-lt"/>
              <a:cs typeface="+mj-lt"/>
            </a:rPr>
            <a:t>objects using YOLO's deep learning model.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B6C629DA-5C98-40DD-824C-2764D3AEC947}">
      <dgm:prSet phldrT="[Text]"/>
      <dgm:spPr/>
      <dgm:t>
        <a:bodyPr/>
        <a:lstStyle/>
        <a:p>
          <a:pPr rtl="0"/>
          <a:r>
            <a:rPr lang="en-US" b="0" i="0" u="none" dirty="0">
              <a:latin typeface="+mj-lt"/>
            </a:rPr>
            <a:t>Continuously</a:t>
          </a:r>
          <a:r>
            <a:rPr lang="en-US" dirty="0">
              <a:latin typeface="+mj-lt"/>
            </a:rPr>
            <a:t> tracking objects with unique ID's in frames</a:t>
          </a:r>
        </a:p>
      </dgm:t>
    </dgm:pt>
    <dgm:pt modelId="{C56EA7AE-D6F8-4B82-905A-6B852318CAB2}" type="parTrans" cxnId="{779C4118-15D3-459E-A87F-945A426C63A0}">
      <dgm:prSet/>
      <dgm:spPr/>
      <dgm:t>
        <a:bodyPr/>
        <a:lstStyle/>
        <a:p>
          <a:endParaRPr lang="en-US"/>
        </a:p>
      </dgm:t>
    </dgm:pt>
    <dgm:pt modelId="{F2849FB4-E434-4CB4-BFE2-BF07BBAE640D}" type="sibTrans" cxnId="{779C4118-15D3-459E-A87F-945A426C63A0}">
      <dgm:prSet/>
      <dgm:spPr/>
      <dgm:t>
        <a:bodyPr/>
        <a:lstStyle/>
        <a:p>
          <a:endParaRPr lang="en-US"/>
        </a:p>
      </dgm:t>
    </dgm:pt>
    <dgm:pt modelId="{5FFF0536-5FA0-43E3-8E6B-AF3755192A2A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0" dirty="0"/>
            <a:t>Object Tracking</a:t>
          </a:r>
        </a:p>
      </dgm:t>
    </dgm:pt>
    <dgm:pt modelId="{3E8D9B08-B7EC-4A5E-948D-67768E0FF536}" type="parTrans" cxnId="{3498D085-A269-4CF4-9389-3960F674A8AE}">
      <dgm:prSet/>
      <dgm:spPr/>
      <dgm:t>
        <a:bodyPr/>
        <a:lstStyle/>
        <a:p>
          <a:endParaRPr lang="en-US"/>
        </a:p>
      </dgm:t>
    </dgm:pt>
    <dgm:pt modelId="{BE1919ED-D0C4-4909-BC75-F357F4F9C942}" type="sibTrans" cxnId="{3498D085-A269-4CF4-9389-3960F674A8AE}">
      <dgm:prSet/>
      <dgm:spPr/>
      <dgm:t>
        <a:bodyPr/>
        <a:lstStyle/>
        <a:p>
          <a:endParaRPr lang="en-US"/>
        </a:p>
      </dgm:t>
    </dgm:pt>
    <dgm:pt modelId="{D3B4D774-FD7A-4A29-94C6-D590513D4BEC}">
      <dgm:prSet phldrT="[Text]"/>
      <dgm:spPr/>
      <dgm:t>
        <a:bodyPr/>
        <a:lstStyle/>
        <a:p>
          <a:pPr rtl="0"/>
          <a:r>
            <a:rPr lang="en-US" b="0" i="0" u="none" dirty="0">
              <a:latin typeface="+mj-lt"/>
            </a:rPr>
            <a:t>Calculating paths to prevent collisions with detected obstacles. </a:t>
          </a:r>
          <a:endParaRPr lang="en-US" b="0" i="0" u="none" dirty="0">
            <a:latin typeface="+mj-lt"/>
            <a:ea typeface="+mj-lt"/>
            <a:cs typeface="+mj-lt"/>
          </a:endParaRPr>
        </a:p>
      </dgm:t>
    </dgm:pt>
    <dgm:pt modelId="{B8B76F99-028A-420F-8AFE-57BC24C70605}" type="parTrans" cxnId="{82E2A6C3-2874-49EA-A07F-DF55C4C6AC4B}">
      <dgm:prSet/>
      <dgm:spPr/>
      <dgm:t>
        <a:bodyPr/>
        <a:lstStyle/>
        <a:p>
          <a:endParaRPr lang="en-US"/>
        </a:p>
      </dgm:t>
    </dgm:pt>
    <dgm:pt modelId="{929A5787-FC6A-4423-AFFF-0C49AAF48AEB}" type="sibTrans" cxnId="{82E2A6C3-2874-49EA-A07F-DF55C4C6AC4B}">
      <dgm:prSet/>
      <dgm:spPr/>
      <dgm:t>
        <a:bodyPr/>
        <a:lstStyle/>
        <a:p>
          <a:endParaRPr lang="en-US"/>
        </a:p>
      </dgm:t>
    </dgm:pt>
    <dgm:pt modelId="{4DEE2A8D-488D-46A9-847A-12F70E94E9B6}">
      <dgm:prSet phldr="0"/>
      <dgm:spPr/>
      <dgm:t>
        <a:bodyPr/>
        <a:lstStyle/>
        <a:p>
          <a:pPr rtl="0"/>
          <a:r>
            <a:rPr lang="en-US" b="0" dirty="0">
              <a:latin typeface="+mj-lt"/>
              <a:ea typeface="+mj-lt"/>
              <a:cs typeface="+mj-lt"/>
            </a:rPr>
            <a:t>Making sure that the drone is calibrated and prepared for flying steadily and </a:t>
          </a:r>
          <a:r>
            <a:rPr lang="en-US" b="0" dirty="0">
              <a:latin typeface="Goudy Old Style"/>
            </a:rPr>
            <a:t>precisely</a:t>
          </a:r>
          <a:r>
            <a:rPr lang="en-US" b="0" dirty="0"/>
            <a:t>.</a:t>
          </a:r>
          <a:endParaRPr lang="en-US" b="0" dirty="0">
            <a:latin typeface="+mj-lt"/>
            <a:ea typeface="+mj-lt"/>
            <a:cs typeface="+mj-lt"/>
          </a:endParaRPr>
        </a:p>
      </dgm:t>
    </dgm:pt>
    <dgm:pt modelId="{10A30C32-D77A-4A4E-AD62-E50C82671AB4}" type="parTrans" cxnId="{E8E14425-780D-42AC-938B-5BC1FEE8C5E2}">
      <dgm:prSet/>
      <dgm:spPr/>
      <dgm:t>
        <a:bodyPr/>
        <a:lstStyle/>
        <a:p>
          <a:endParaRPr lang="en-US"/>
        </a:p>
      </dgm:t>
    </dgm:pt>
    <dgm:pt modelId="{5C6898F3-3F59-433E-8663-D850984F25AF}" type="sibTrans" cxnId="{E8E14425-780D-42AC-938B-5BC1FEE8C5E2}">
      <dgm:prSet/>
      <dgm:spPr/>
      <dgm:t>
        <a:bodyPr/>
        <a:lstStyle/>
        <a:p>
          <a:endParaRPr lang="en-US"/>
        </a:p>
      </dgm:t>
    </dgm:pt>
    <dgm:pt modelId="{7822E4B9-0D22-475F-BB76-9302F55AA45F}">
      <dgm:prSet phldr="0"/>
      <dgm:spPr/>
      <dgm:t>
        <a:bodyPr/>
        <a:lstStyle/>
        <a:p>
          <a:pPr rtl="0"/>
          <a:r>
            <a:rPr lang="en-US" b="0" dirty="0">
              <a:latin typeface="+mj-lt"/>
              <a:ea typeface="+mj-lt"/>
              <a:cs typeface="+mj-lt"/>
            </a:rPr>
            <a:t>Gathering continuous frames from the drone's camera for processing. </a:t>
          </a:r>
        </a:p>
      </dgm:t>
    </dgm:pt>
    <dgm:pt modelId="{4A2223B6-D369-4884-A9A2-191969BC49A0}" type="parTrans" cxnId="{4117E451-EB4A-4F6B-869A-8A5B57EDA6CA}">
      <dgm:prSet/>
      <dgm:spPr/>
      <dgm:t>
        <a:bodyPr/>
        <a:lstStyle/>
        <a:p>
          <a:endParaRPr lang="en-US"/>
        </a:p>
      </dgm:t>
    </dgm:pt>
    <dgm:pt modelId="{13C13E4D-FEE5-4AC0-964F-3F161A93CF29}" type="sibTrans" cxnId="{4117E451-EB4A-4F6B-869A-8A5B57EDA6CA}">
      <dgm:prSet/>
      <dgm:spPr/>
      <dgm:t>
        <a:bodyPr/>
        <a:lstStyle/>
        <a:p>
          <a:endParaRPr lang="en-US"/>
        </a:p>
      </dgm:t>
    </dgm:pt>
    <dgm:pt modelId="{1314F0EA-F81F-49D2-9D52-ED629C8094A8}">
      <dgm:prSet phldr="0"/>
      <dgm:spPr/>
      <dgm:t>
        <a:bodyPr/>
        <a:lstStyle/>
        <a:p>
          <a:pPr rtl="0"/>
          <a:r>
            <a:rPr lang="en-US" b="0" dirty="0">
              <a:latin typeface="+mj-lt"/>
              <a:ea typeface="+mj-lt"/>
              <a:cs typeface="+mj-lt"/>
            </a:rPr>
            <a:t>Using size, kind, or confidence level to filter discovered items.</a:t>
          </a:r>
        </a:p>
      </dgm:t>
    </dgm:pt>
    <dgm:pt modelId="{CC016762-5645-454F-AB81-F6798D3700D2}" type="parTrans" cxnId="{882F3F8C-3B45-4A10-9C1D-E110126784D1}">
      <dgm:prSet/>
      <dgm:spPr/>
      <dgm:t>
        <a:bodyPr/>
        <a:lstStyle/>
        <a:p>
          <a:endParaRPr lang="en-US"/>
        </a:p>
      </dgm:t>
    </dgm:pt>
    <dgm:pt modelId="{74FEFE30-3296-4F81-A8F7-280AA39ED1DC}" type="sibTrans" cxnId="{882F3F8C-3B45-4A10-9C1D-E110126784D1}">
      <dgm:prSet/>
      <dgm:spPr/>
      <dgm:t>
        <a:bodyPr/>
        <a:lstStyle/>
        <a:p>
          <a:endParaRPr lang="en-US"/>
        </a:p>
      </dgm:t>
    </dgm:pt>
    <dgm:pt modelId="{2EFB8378-DBA2-4201-AC9F-92D962E7D72F}">
      <dgm:prSet phldr="0"/>
      <dgm:spPr/>
      <dgm:t>
        <a:bodyPr/>
        <a:lstStyle/>
        <a:p>
          <a:pPr rtl="0"/>
          <a:r>
            <a:rPr lang="en-US" b="0" dirty="0">
              <a:latin typeface="+mj-lt"/>
              <a:ea typeface="+mj-lt"/>
              <a:cs typeface="+mj-lt"/>
            </a:rPr>
            <a:t>Examining patterns of object movement to forecast future directions</a:t>
          </a:r>
        </a:p>
      </dgm:t>
    </dgm:pt>
    <dgm:pt modelId="{6D8DA6F8-FC5E-43F2-BAB9-CA0CD49AE61C}" type="parTrans" cxnId="{5FC84499-9EF9-4FEC-A69A-8AB4E85AB14C}">
      <dgm:prSet/>
      <dgm:spPr/>
      <dgm:t>
        <a:bodyPr/>
        <a:lstStyle/>
        <a:p>
          <a:endParaRPr lang="en-US"/>
        </a:p>
      </dgm:t>
    </dgm:pt>
    <dgm:pt modelId="{5F6AF6CD-89C1-4F6B-994A-82460BD083AF}" type="sibTrans" cxnId="{5FC84499-9EF9-4FEC-A69A-8AB4E85AB14C}">
      <dgm:prSet/>
      <dgm:spPr/>
      <dgm:t>
        <a:bodyPr/>
        <a:lstStyle/>
        <a:p>
          <a:endParaRPr lang="en-US"/>
        </a:p>
      </dgm:t>
    </dgm:pt>
    <dgm:pt modelId="{2848D489-8D2A-452A-9251-E92666681833}">
      <dgm:prSet phldr="0"/>
      <dgm:spPr/>
      <dgm:t>
        <a:bodyPr/>
        <a:lstStyle/>
        <a:p>
          <a:pPr rtl="0"/>
          <a:r>
            <a:rPr lang="en-US" b="0" i="0" u="none" dirty="0">
              <a:latin typeface="+mj-lt"/>
              <a:ea typeface="+mj-lt"/>
              <a:cs typeface="+mj-lt"/>
            </a:rPr>
            <a:t>Use real-time data to prioritize the safest and most effective routes.</a:t>
          </a:r>
        </a:p>
      </dgm:t>
    </dgm:pt>
    <dgm:pt modelId="{3066EAAD-49E6-4C5C-B266-8AE831C40002}" type="parTrans" cxnId="{6CE4B21E-12A2-4B01-A54A-D103645514B7}">
      <dgm:prSet/>
      <dgm:spPr/>
      <dgm:t>
        <a:bodyPr/>
        <a:lstStyle/>
        <a:p>
          <a:endParaRPr lang="en-US"/>
        </a:p>
      </dgm:t>
    </dgm:pt>
    <dgm:pt modelId="{3261AA2F-7872-4F4F-B776-629438BF0D3B}" type="sibTrans" cxnId="{6CE4B21E-12A2-4B01-A54A-D103645514B7}">
      <dgm:prSet/>
      <dgm:spPr/>
      <dgm:t>
        <a:bodyPr/>
        <a:lstStyle/>
        <a:p>
          <a:endParaRPr lang="en-US"/>
        </a:p>
      </dgm:t>
    </dgm:pt>
    <dgm:pt modelId="{7A212C7D-31CE-413F-BF7C-4084837A6CEC}">
      <dgm:prSet phldr="0"/>
      <dgm:spPr/>
      <dgm:t>
        <a:bodyPr/>
        <a:lstStyle/>
        <a:p>
          <a:pPr rtl="0"/>
          <a:r>
            <a:rPr lang="en-US" b="0" dirty="0">
              <a:latin typeface="+mn-lt"/>
              <a:ea typeface="+mn-ea"/>
              <a:cs typeface="+mn-cs"/>
            </a:rPr>
            <a:t>Avoidance</a:t>
          </a:r>
          <a:r>
            <a:rPr lang="en-US" dirty="0">
              <a:latin typeface="+mn-lt"/>
              <a:ea typeface="+mn-ea"/>
              <a:cs typeface="+mn-cs"/>
            </a:rPr>
            <a:t> System</a:t>
          </a:r>
          <a:endParaRPr lang="en-US" dirty="0"/>
        </a:p>
      </dgm:t>
    </dgm:pt>
    <dgm:pt modelId="{D8B3C240-B3E3-4ACA-BBBA-015AD1D2A367}" type="parTrans" cxnId="{FC668B9B-905B-4035-BC36-78D180E286B9}">
      <dgm:prSet/>
      <dgm:spPr/>
    </dgm:pt>
    <dgm:pt modelId="{F059FE30-EF2A-420E-A0EA-94879D9F2775}" type="sibTrans" cxnId="{FC668B9B-905B-4035-BC36-78D180E286B9}">
      <dgm:prSet/>
      <dgm:spPr/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8DD92D2-7D8B-475C-BB9B-094E3358A8B0}" type="pres">
      <dgm:prSet presAssocID="{9B090D9D-470E-46E2-AABB-0368A52481AA}" presName="space" presStyleCnt="0"/>
      <dgm:spPr/>
    </dgm:pt>
    <dgm:pt modelId="{B2811EA2-A893-4D3E-B969-8C3B955CCB98}" type="pres">
      <dgm:prSet presAssocID="{5FFF0536-5FA0-43E3-8E6B-AF3755192A2A}" presName="composite" presStyleCnt="0"/>
      <dgm:spPr/>
    </dgm:pt>
    <dgm:pt modelId="{EE7F852B-C9B3-4619-9848-FC1D7A15E24A}" type="pres">
      <dgm:prSet presAssocID="{5FFF0536-5FA0-43E3-8E6B-AF3755192A2A}" presName="L" presStyleLbl="solidFgAcc1" presStyleIdx="3" presStyleCnt="5">
        <dgm:presLayoutVars>
          <dgm:chMax val="0"/>
          <dgm:chPref val="0"/>
        </dgm:presLayoutVars>
      </dgm:prSet>
      <dgm:spPr/>
    </dgm:pt>
    <dgm:pt modelId="{D0B5EFC5-1C92-4113-BFD8-F4D6E1A8D1CF}" type="pres">
      <dgm:prSet presAssocID="{5FFF0536-5FA0-43E3-8E6B-AF3755192A2A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DD55D7D4-D67F-4E03-A79B-533332620889}" type="pres">
      <dgm:prSet presAssocID="{5FFF0536-5FA0-43E3-8E6B-AF3755192A2A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AB62A80-7A64-4EF6-9F89-DD1216F48A4C}" type="pres">
      <dgm:prSet presAssocID="{5FFF0536-5FA0-43E3-8E6B-AF3755192A2A}" presName="EmptyPlaceHolder" presStyleCnt="0"/>
      <dgm:spPr/>
    </dgm:pt>
    <dgm:pt modelId="{5465D184-1E80-4584-9C10-ECEB25161693}" type="pres">
      <dgm:prSet presAssocID="{BE1919ED-D0C4-4909-BC75-F357F4F9C942}" presName="space" presStyleCnt="0"/>
      <dgm:spPr/>
    </dgm:pt>
    <dgm:pt modelId="{49DEE6A1-3901-4C40-8815-E7A110E2FA87}" type="pres">
      <dgm:prSet presAssocID="{7A212C7D-31CE-413F-BF7C-4084837A6CEC}" presName="composite" presStyleCnt="0"/>
      <dgm:spPr/>
    </dgm:pt>
    <dgm:pt modelId="{0B78143A-525C-4442-BB49-E55B9F5D3240}" type="pres">
      <dgm:prSet presAssocID="{7A212C7D-31CE-413F-BF7C-4084837A6CEC}" presName="L" presStyleLbl="solidFgAcc1" presStyleIdx="4" presStyleCnt="5">
        <dgm:presLayoutVars>
          <dgm:chMax val="0"/>
          <dgm:chPref val="0"/>
        </dgm:presLayoutVars>
      </dgm:prSet>
      <dgm:spPr/>
    </dgm:pt>
    <dgm:pt modelId="{4D61BBB6-2E9A-4B22-9D36-92433DBF894C}" type="pres">
      <dgm:prSet presAssocID="{7A212C7D-31CE-413F-BF7C-4084837A6CE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F7F5647-0ADD-4D5F-B7BD-19270D9608A9}" type="pres">
      <dgm:prSet presAssocID="{7A212C7D-31CE-413F-BF7C-4084837A6CEC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CF6DFDEF-441E-4939-B80E-FE3F752FE520}" type="pres">
      <dgm:prSet presAssocID="{7A212C7D-31CE-413F-BF7C-4084837A6CEC}" presName="EmptyPlaceHolder" presStyleCnt="0"/>
      <dgm:spPr/>
    </dgm:pt>
  </dgm:ptLst>
  <dgm:cxnLst>
    <dgm:cxn modelId="{80BCAC00-6DEF-4BF1-98DB-4519DA16036D}" type="presOf" srcId="{4A6BB192-9983-4F48-BBC5-6E384EED7EC5}" destId="{FD7B29F2-0D66-4B4B-BC8A-82DA23575305}" srcOrd="0" destOrd="0" presId="urn:microsoft.com/office/officeart/2016/7/layout/AccentHomeChevronProcess"/>
    <dgm:cxn modelId="{779C4118-15D3-459E-A87F-945A426C63A0}" srcId="{5FFF0536-5FA0-43E3-8E6B-AF3755192A2A}" destId="{B6C629DA-5C98-40DD-824C-2764D3AEC947}" srcOrd="0" destOrd="0" parTransId="{C56EA7AE-D6F8-4B82-905A-6B852318CAB2}" sibTransId="{F2849FB4-E434-4CB4-BFE2-BF07BBAE640D}"/>
    <dgm:cxn modelId="{1E6ACC1B-095F-47F8-9132-DC3DDED32A70}" type="presOf" srcId="{1314F0EA-F81F-49D2-9D52-ED629C8094A8}" destId="{FD7B29F2-0D66-4B4B-BC8A-82DA23575305}" srcOrd="0" destOrd="1" presId="urn:microsoft.com/office/officeart/2016/7/layout/AccentHomeChevronProcess"/>
    <dgm:cxn modelId="{6CE4B21E-12A2-4B01-A54A-D103645514B7}" srcId="{7A212C7D-31CE-413F-BF7C-4084837A6CEC}" destId="{2848D489-8D2A-452A-9251-E92666681833}" srcOrd="1" destOrd="0" parTransId="{3066EAAD-49E6-4C5C-B266-8AE831C40002}" sibTransId="{3261AA2F-7872-4F4F-B776-629438BF0D3B}"/>
    <dgm:cxn modelId="{E8E14425-780D-42AC-938B-5BC1FEE8C5E2}" srcId="{AACEAFD5-63CF-4AFC-B46F-BE086C5D447C}" destId="{4DEE2A8D-488D-46A9-847A-12F70E94E9B6}" srcOrd="1" destOrd="0" parTransId="{10A30C32-D77A-4A4E-AD62-E50C82671AB4}" sibTransId="{5C6898F3-3F59-433E-8663-D850984F25AF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70412B69-0F47-4410-AC66-CE60DA79448B}" type="presOf" srcId="{2EFB8378-DBA2-4201-AC9F-92D962E7D72F}" destId="{DD55D7D4-D67F-4E03-A79B-533332620889}" srcOrd="0" destOrd="1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9145A570-493A-41C9-A3D1-467B41EA1C87}" type="presOf" srcId="{D71FC021-6A65-44D1-95B9-0E6C89079866}" destId="{7A0B5EFC-88FB-4ED5-994F-D5F6584C2293}" srcOrd="0" destOrd="0" presId="urn:microsoft.com/office/officeart/2016/7/layout/AccentHomeChevronProcess"/>
    <dgm:cxn modelId="{4117E451-EB4A-4F6B-869A-8A5B57EDA6CA}" srcId="{D07AD3FD-84FF-467E-9693-752776549C61}" destId="{7822E4B9-0D22-475F-BB76-9302F55AA45F}" srcOrd="1" destOrd="0" parTransId="{4A2223B6-D369-4884-A9A2-191969BC49A0}" sibTransId="{13C13E4D-FEE5-4AC0-964F-3F161A93CF29}"/>
    <dgm:cxn modelId="{830D2673-8259-458A-8C07-0A0BA42BABB9}" type="presOf" srcId="{5FFF0536-5FA0-43E3-8E6B-AF3755192A2A}" destId="{D0B5EFC5-1C92-4113-BFD8-F4D6E1A8D1CF}" srcOrd="0" destOrd="0" presId="urn:microsoft.com/office/officeart/2016/7/layout/AccentHomeChevronProcess"/>
    <dgm:cxn modelId="{5E046877-ECBA-4D9D-9866-955BD6415BB8}" type="presOf" srcId="{AACEAFD5-63CF-4AFC-B46F-BE086C5D447C}" destId="{CA3A6A4E-2D39-41D2-A6B1-B590D0C452D2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4E0E257-B345-48E1-9760-184D30FE9E23}" type="presOf" srcId="{5D70EFF5-8B31-4A1F-AE44-51E4CF0013EB}" destId="{5E07F9E4-149C-4A89-848F-4ABDD305F0C5}" srcOrd="0" destOrd="0" presId="urn:microsoft.com/office/officeart/2016/7/layout/AccentHomeChevronProcess"/>
    <dgm:cxn modelId="{4359D784-63CD-4D04-A9FE-42459F3DC1D9}" type="presOf" srcId="{4DEE2A8D-488D-46A9-847A-12F70E94E9B6}" destId="{810D7AA7-A541-4507-BE7F-36CCF210089F}" srcOrd="0" destOrd="1" presId="urn:microsoft.com/office/officeart/2016/7/layout/AccentHomeChevronProcess"/>
    <dgm:cxn modelId="{3498D085-A269-4CF4-9389-3960F674A8AE}" srcId="{55C0B14E-AEA6-48D3-A387-ED4A3A3BF840}" destId="{5FFF0536-5FA0-43E3-8E6B-AF3755192A2A}" srcOrd="3" destOrd="0" parTransId="{3E8D9B08-B7EC-4A5E-948D-67768E0FF536}" sibTransId="{BE1919ED-D0C4-4909-BC75-F357F4F9C942}"/>
    <dgm:cxn modelId="{3AF2B38B-13B3-4358-A5EF-3950D866D469}" type="presOf" srcId="{D3B4D774-FD7A-4A29-94C6-D590513D4BEC}" destId="{0F7F5647-0ADD-4D5F-B7BD-19270D9608A9}" srcOrd="0" destOrd="0" presId="urn:microsoft.com/office/officeart/2016/7/layout/AccentHomeChevronProcess"/>
    <dgm:cxn modelId="{882F3F8C-3B45-4A10-9C1D-E110126784D1}" srcId="{D71FC021-6A65-44D1-95B9-0E6C89079866}" destId="{1314F0EA-F81F-49D2-9D52-ED629C8094A8}" srcOrd="1" destOrd="0" parTransId="{CC016762-5645-454F-AB81-F6798D3700D2}" sibTransId="{74FEFE30-3296-4F81-A8F7-280AA39ED1DC}"/>
    <dgm:cxn modelId="{C8B34690-D44C-4294-9B6F-E19C5E988FF9}" type="presOf" srcId="{7822E4B9-0D22-475F-BB76-9302F55AA45F}" destId="{5E07F9E4-149C-4A89-848F-4ABDD305F0C5}" srcOrd="0" destOrd="1" presId="urn:microsoft.com/office/officeart/2016/7/layout/AccentHomeChevronProcess"/>
    <dgm:cxn modelId="{4F289091-1F99-463E-880D-792543CF6757}" type="presOf" srcId="{349299C9-846E-4827-813A-349CCCE20782}" destId="{810D7AA7-A541-4507-BE7F-36CCF210089F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5FC84499-9EF9-4FEC-A69A-8AB4E85AB14C}" srcId="{5FFF0536-5FA0-43E3-8E6B-AF3755192A2A}" destId="{2EFB8378-DBA2-4201-AC9F-92D962E7D72F}" srcOrd="1" destOrd="0" parTransId="{6D8DA6F8-FC5E-43F2-BAB9-CA0CD49AE61C}" sibTransId="{5F6AF6CD-89C1-4F6B-994A-82460BD083AF}"/>
    <dgm:cxn modelId="{FC668B9B-905B-4035-BC36-78D180E286B9}" srcId="{55C0B14E-AEA6-48D3-A387-ED4A3A3BF840}" destId="{7A212C7D-31CE-413F-BF7C-4084837A6CEC}" srcOrd="4" destOrd="0" parTransId="{D8B3C240-B3E3-4ACA-BBBA-015AD1D2A367}" sibTransId="{F059FE30-EF2A-420E-A0EA-94879D9F2775}"/>
    <dgm:cxn modelId="{85A6D59D-C0EB-4093-8997-497EBABAE2AA}" type="presOf" srcId="{D07AD3FD-84FF-467E-9693-752776549C61}" destId="{6C46E586-0364-4C52-98F9-74A7ACD803D1}" srcOrd="0" destOrd="0" presId="urn:microsoft.com/office/officeart/2016/7/layout/AccentHomeChevronProcess"/>
    <dgm:cxn modelId="{3EAE79AE-2153-46F1-8253-B721CD541ED7}" type="presOf" srcId="{B6C629DA-5C98-40DD-824C-2764D3AEC947}" destId="{DD55D7D4-D67F-4E03-A79B-533332620889}" srcOrd="0" destOrd="0" presId="urn:microsoft.com/office/officeart/2016/7/layout/AccentHomeChevronProcess"/>
    <dgm:cxn modelId="{D22C47B6-5794-4626-9F85-94AECC56DAE0}" type="presOf" srcId="{7A212C7D-31CE-413F-BF7C-4084837A6CEC}" destId="{4D61BBB6-2E9A-4B22-9D36-92433DBF894C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82E2A6C3-2874-49EA-A07F-DF55C4C6AC4B}" srcId="{7A212C7D-31CE-413F-BF7C-4084837A6CEC}" destId="{D3B4D774-FD7A-4A29-94C6-D590513D4BEC}" srcOrd="0" destOrd="0" parTransId="{B8B76F99-028A-420F-8AFE-57BC24C70605}" sibTransId="{929A5787-FC6A-4423-AFFF-0C49AAF48AEB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B7274FF-6113-4582-B6CB-18C34A49A818}" type="presOf" srcId="{2848D489-8D2A-452A-9251-E92666681833}" destId="{0F7F5647-0ADD-4D5F-B7BD-19270D9608A9}" srcOrd="0" destOrd="1" presId="urn:microsoft.com/office/officeart/2016/7/layout/AccentHomeChevronProcess"/>
    <dgm:cxn modelId="{691F6382-2668-4D20-873B-3A90F6E8D1B2}" type="presParOf" srcId="{594BF422-752C-42F3-A230-3D0E6AE9A886}" destId="{F6A1B9E0-4B4A-47A4-A011-67526CEEA770}" srcOrd="0" destOrd="0" presId="urn:microsoft.com/office/officeart/2016/7/layout/AccentHomeChevronProcess"/>
    <dgm:cxn modelId="{5E6791E7-37D0-4206-A5EF-7EB425221703}" type="presParOf" srcId="{F6A1B9E0-4B4A-47A4-A011-67526CEEA770}" destId="{FA4E6E73-A3C8-4495-927B-8AADA5A74297}" srcOrd="0" destOrd="0" presId="urn:microsoft.com/office/officeart/2016/7/layout/AccentHomeChevronProcess"/>
    <dgm:cxn modelId="{89521E9F-CD92-4455-9C9B-EF66D449FDE9}" type="presParOf" srcId="{F6A1B9E0-4B4A-47A4-A011-67526CEEA770}" destId="{CA3A6A4E-2D39-41D2-A6B1-B590D0C452D2}" srcOrd="1" destOrd="0" presId="urn:microsoft.com/office/officeart/2016/7/layout/AccentHomeChevronProcess"/>
    <dgm:cxn modelId="{BE5A9EE7-0253-439A-98E5-2199BD7CDF35}" type="presParOf" srcId="{F6A1B9E0-4B4A-47A4-A011-67526CEEA770}" destId="{810D7AA7-A541-4507-BE7F-36CCF210089F}" srcOrd="2" destOrd="0" presId="urn:microsoft.com/office/officeart/2016/7/layout/AccentHomeChevronProcess"/>
    <dgm:cxn modelId="{DCADE6F7-79B7-4A59-90B9-F3576C46D9F4}" type="presParOf" srcId="{F6A1B9E0-4B4A-47A4-A011-67526CEEA770}" destId="{4F7CDD44-32F1-4759-861F-8DABEBBA8D89}" srcOrd="3" destOrd="0" presId="urn:microsoft.com/office/officeart/2016/7/layout/AccentHomeChevronProcess"/>
    <dgm:cxn modelId="{A03416B2-E9E4-49EB-A212-6BDAE1BEB43D}" type="presParOf" srcId="{594BF422-752C-42F3-A230-3D0E6AE9A886}" destId="{C9A9B9EA-6A1D-4A13-9C7F-C112F25D2888}" srcOrd="1" destOrd="0" presId="urn:microsoft.com/office/officeart/2016/7/layout/AccentHomeChevronProcess"/>
    <dgm:cxn modelId="{4938F10E-198B-4EC5-B2CB-4734CEAF468C}" type="presParOf" srcId="{594BF422-752C-42F3-A230-3D0E6AE9A886}" destId="{EC37843F-14A6-4E20-B7AE-2B086A8F5F45}" srcOrd="2" destOrd="0" presId="urn:microsoft.com/office/officeart/2016/7/layout/AccentHomeChevronProcess"/>
    <dgm:cxn modelId="{6D7972DA-C528-447B-A461-6FA7D712EA0E}" type="presParOf" srcId="{EC37843F-14A6-4E20-B7AE-2B086A8F5F45}" destId="{E41E7729-FD3F-426D-804C-45BD60BD762D}" srcOrd="0" destOrd="0" presId="urn:microsoft.com/office/officeart/2016/7/layout/AccentHomeChevronProcess"/>
    <dgm:cxn modelId="{D526BE08-7AB5-478A-9FDE-2A10972AA176}" type="presParOf" srcId="{EC37843F-14A6-4E20-B7AE-2B086A8F5F45}" destId="{6C46E586-0364-4C52-98F9-74A7ACD803D1}" srcOrd="1" destOrd="0" presId="urn:microsoft.com/office/officeart/2016/7/layout/AccentHomeChevronProcess"/>
    <dgm:cxn modelId="{C55226CE-F783-415E-8908-B4CBA482224E}" type="presParOf" srcId="{EC37843F-14A6-4E20-B7AE-2B086A8F5F45}" destId="{5E07F9E4-149C-4A89-848F-4ABDD305F0C5}" srcOrd="2" destOrd="0" presId="urn:microsoft.com/office/officeart/2016/7/layout/AccentHomeChevronProcess"/>
    <dgm:cxn modelId="{1272C34E-32E8-44D8-BF43-E207E285D38E}" type="presParOf" srcId="{EC37843F-14A6-4E20-B7AE-2B086A8F5F45}" destId="{2928FCAD-BE3F-45AC-93A5-FD98F8A50E00}" srcOrd="3" destOrd="0" presId="urn:microsoft.com/office/officeart/2016/7/layout/AccentHomeChevronProcess"/>
    <dgm:cxn modelId="{A085EF19-253C-4076-AE3B-7E8ED165F73D}" type="presParOf" srcId="{594BF422-752C-42F3-A230-3D0E6AE9A886}" destId="{C2DF8D93-19C7-4E07-BCAF-9FAAB62C8CF2}" srcOrd="3" destOrd="0" presId="urn:microsoft.com/office/officeart/2016/7/layout/AccentHomeChevronProcess"/>
    <dgm:cxn modelId="{1BE1F839-6F0D-47A1-9CBE-F63258CBD0F5}" type="presParOf" srcId="{594BF422-752C-42F3-A230-3D0E6AE9A886}" destId="{86E313B1-36D3-44D7-907E-22A08CB8E9CC}" srcOrd="4" destOrd="0" presId="urn:microsoft.com/office/officeart/2016/7/layout/AccentHomeChevronProcess"/>
    <dgm:cxn modelId="{D14E921D-7784-44FE-A884-9862D24C4D93}" type="presParOf" srcId="{86E313B1-36D3-44D7-907E-22A08CB8E9CC}" destId="{473F2067-7126-4D56-A328-5A8CFD3D8D52}" srcOrd="0" destOrd="0" presId="urn:microsoft.com/office/officeart/2016/7/layout/AccentHomeChevronProcess"/>
    <dgm:cxn modelId="{3A04A4DA-56DD-4160-9B96-A69DD78BE5B9}" type="presParOf" srcId="{86E313B1-36D3-44D7-907E-22A08CB8E9CC}" destId="{7A0B5EFC-88FB-4ED5-994F-D5F6584C2293}" srcOrd="1" destOrd="0" presId="urn:microsoft.com/office/officeart/2016/7/layout/AccentHomeChevronProcess"/>
    <dgm:cxn modelId="{CF26B051-9241-4F40-920D-6711C8680185}" type="presParOf" srcId="{86E313B1-36D3-44D7-907E-22A08CB8E9CC}" destId="{FD7B29F2-0D66-4B4B-BC8A-82DA23575305}" srcOrd="2" destOrd="0" presId="urn:microsoft.com/office/officeart/2016/7/layout/AccentHomeChevronProcess"/>
    <dgm:cxn modelId="{7EEC48D6-B400-44D8-A6C6-376A95FCC2C7}" type="presParOf" srcId="{86E313B1-36D3-44D7-907E-22A08CB8E9CC}" destId="{BABAA172-7B81-4C6B-BCF2-4572322515C5}" srcOrd="3" destOrd="0" presId="urn:microsoft.com/office/officeart/2016/7/layout/AccentHomeChevronProcess"/>
    <dgm:cxn modelId="{092C3994-1256-4B4D-8491-8822214C07B4}" type="presParOf" srcId="{594BF422-752C-42F3-A230-3D0E6AE9A886}" destId="{F8DD92D2-7D8B-475C-BB9B-094E3358A8B0}" srcOrd="5" destOrd="0" presId="urn:microsoft.com/office/officeart/2016/7/layout/AccentHomeChevronProcess"/>
    <dgm:cxn modelId="{6E9CF0B9-832A-41B5-9714-979A5BA41B0E}" type="presParOf" srcId="{594BF422-752C-42F3-A230-3D0E6AE9A886}" destId="{B2811EA2-A893-4D3E-B969-8C3B955CCB98}" srcOrd="6" destOrd="0" presId="urn:microsoft.com/office/officeart/2016/7/layout/AccentHomeChevronProcess"/>
    <dgm:cxn modelId="{8F32B7AC-C5FC-4CD0-898A-26DBEAD13003}" type="presParOf" srcId="{B2811EA2-A893-4D3E-B969-8C3B955CCB98}" destId="{EE7F852B-C9B3-4619-9848-FC1D7A15E24A}" srcOrd="0" destOrd="0" presId="urn:microsoft.com/office/officeart/2016/7/layout/AccentHomeChevronProcess"/>
    <dgm:cxn modelId="{199B98E2-F899-4E43-ABED-239AA85683D4}" type="presParOf" srcId="{B2811EA2-A893-4D3E-B969-8C3B955CCB98}" destId="{D0B5EFC5-1C92-4113-BFD8-F4D6E1A8D1CF}" srcOrd="1" destOrd="0" presId="urn:microsoft.com/office/officeart/2016/7/layout/AccentHomeChevronProcess"/>
    <dgm:cxn modelId="{5B79F6B7-619E-4127-BEA9-FD8ED8A7D015}" type="presParOf" srcId="{B2811EA2-A893-4D3E-B969-8C3B955CCB98}" destId="{DD55D7D4-D67F-4E03-A79B-533332620889}" srcOrd="2" destOrd="0" presId="urn:microsoft.com/office/officeart/2016/7/layout/AccentHomeChevronProcess"/>
    <dgm:cxn modelId="{066D5D39-C70D-4473-A8AF-DAB0C80620F5}" type="presParOf" srcId="{B2811EA2-A893-4D3E-B969-8C3B955CCB98}" destId="{1AB62A80-7A64-4EF6-9F89-DD1216F48A4C}" srcOrd="3" destOrd="0" presId="urn:microsoft.com/office/officeart/2016/7/layout/AccentHomeChevronProcess"/>
    <dgm:cxn modelId="{F5A08D1E-6E99-42E2-A72E-F392C1FE6CD5}" type="presParOf" srcId="{594BF422-752C-42F3-A230-3D0E6AE9A886}" destId="{5465D184-1E80-4584-9C10-ECEB25161693}" srcOrd="7" destOrd="0" presId="urn:microsoft.com/office/officeart/2016/7/layout/AccentHomeChevronProcess"/>
    <dgm:cxn modelId="{71BA4805-B4AD-4875-AA5C-52F712F25032}" type="presParOf" srcId="{594BF422-752C-42F3-A230-3D0E6AE9A886}" destId="{49DEE6A1-3901-4C40-8815-E7A110E2FA87}" srcOrd="8" destOrd="0" presId="urn:microsoft.com/office/officeart/2016/7/layout/AccentHomeChevronProcess"/>
    <dgm:cxn modelId="{89FF7667-614B-4CA0-BC9C-FC169BA63121}" type="presParOf" srcId="{49DEE6A1-3901-4C40-8815-E7A110E2FA87}" destId="{0B78143A-525C-4442-BB49-E55B9F5D3240}" srcOrd="0" destOrd="0" presId="urn:microsoft.com/office/officeart/2016/7/layout/AccentHomeChevronProcess"/>
    <dgm:cxn modelId="{C8EFB8F0-8874-43EA-A9CA-7DD379A43384}" type="presParOf" srcId="{49DEE6A1-3901-4C40-8815-E7A110E2FA87}" destId="{4D61BBB6-2E9A-4B22-9D36-92433DBF894C}" srcOrd="1" destOrd="0" presId="urn:microsoft.com/office/officeart/2016/7/layout/AccentHomeChevronProcess"/>
    <dgm:cxn modelId="{47B239B7-7FD3-442D-BA18-A3ABE642BD7C}" type="presParOf" srcId="{49DEE6A1-3901-4C40-8815-E7A110E2FA87}" destId="{0F7F5647-0ADD-4D5F-B7BD-19270D9608A9}" srcOrd="2" destOrd="0" presId="urn:microsoft.com/office/officeart/2016/7/layout/AccentHomeChevronProcess"/>
    <dgm:cxn modelId="{6CBC2939-16EC-4A37-BCF6-138C838BDE56}" type="presParOf" srcId="{49DEE6A1-3901-4C40-8815-E7A110E2FA87}" destId="{CF6DFDEF-441E-4939-B80E-FE3F752FE52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D1673-6A8C-464D-84D4-7D5399306D2E}">
      <dsp:nvSpPr>
        <dsp:cNvPr id="0" name=""/>
        <dsp:cNvSpPr/>
      </dsp:nvSpPr>
      <dsp:spPr>
        <a:xfrm>
          <a:off x="721888" y="818794"/>
          <a:ext cx="919168" cy="9191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8ED2E-89B5-4DB7-B13B-E61EEDD3EC3F}">
      <dsp:nvSpPr>
        <dsp:cNvPr id="0" name=""/>
        <dsp:cNvSpPr/>
      </dsp:nvSpPr>
      <dsp:spPr>
        <a:xfrm>
          <a:off x="160174" y="2027365"/>
          <a:ext cx="20425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oudy Old Style"/>
            </a:rPr>
            <a:t>Object Detection</a:t>
          </a:r>
          <a:endParaRPr lang="en-US" sz="2100" kern="1200"/>
        </a:p>
      </dsp:txBody>
      <dsp:txXfrm>
        <a:off x="160174" y="2027365"/>
        <a:ext cx="2042596" cy="720000"/>
      </dsp:txXfrm>
    </dsp:sp>
    <dsp:sp modelId="{AFB89E35-E377-4ADA-A859-95F165E22B48}">
      <dsp:nvSpPr>
        <dsp:cNvPr id="0" name=""/>
        <dsp:cNvSpPr/>
      </dsp:nvSpPr>
      <dsp:spPr>
        <a:xfrm>
          <a:off x="3121940" y="818794"/>
          <a:ext cx="919168" cy="9191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DC356-F09C-42AA-94B1-6F678E01F190}">
      <dsp:nvSpPr>
        <dsp:cNvPr id="0" name=""/>
        <dsp:cNvSpPr/>
      </dsp:nvSpPr>
      <dsp:spPr>
        <a:xfrm>
          <a:off x="2560225" y="2027365"/>
          <a:ext cx="20425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oudy Old Style"/>
            </a:rPr>
            <a:t>Object Tracking</a:t>
          </a:r>
          <a:endParaRPr lang="en-US" sz="2100" kern="1200"/>
        </a:p>
      </dsp:txBody>
      <dsp:txXfrm>
        <a:off x="2560225" y="2027365"/>
        <a:ext cx="2042596" cy="720000"/>
      </dsp:txXfrm>
    </dsp:sp>
    <dsp:sp modelId="{3169A545-2E5C-4A88-826E-BC002FDF6C99}">
      <dsp:nvSpPr>
        <dsp:cNvPr id="0" name=""/>
        <dsp:cNvSpPr/>
      </dsp:nvSpPr>
      <dsp:spPr>
        <a:xfrm>
          <a:off x="5521991" y="818794"/>
          <a:ext cx="919168" cy="9191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C6CC2-CB22-416B-AA02-4AE83AAFF1A9}">
      <dsp:nvSpPr>
        <dsp:cNvPr id="0" name=""/>
        <dsp:cNvSpPr/>
      </dsp:nvSpPr>
      <dsp:spPr>
        <a:xfrm>
          <a:off x="4960277" y="2027365"/>
          <a:ext cx="20425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Goudy Old Style"/>
            </a:rPr>
            <a:t>Analyze Speed and Time to Collision</a:t>
          </a:r>
          <a:endParaRPr lang="en-US" sz="2100" kern="1200" dirty="0"/>
        </a:p>
      </dsp:txBody>
      <dsp:txXfrm>
        <a:off x="4960277" y="2027365"/>
        <a:ext cx="2042596" cy="720000"/>
      </dsp:txXfrm>
    </dsp:sp>
    <dsp:sp modelId="{C7F437A6-9F57-45E6-AB92-150576B1CB09}">
      <dsp:nvSpPr>
        <dsp:cNvPr id="0" name=""/>
        <dsp:cNvSpPr/>
      </dsp:nvSpPr>
      <dsp:spPr>
        <a:xfrm>
          <a:off x="7922042" y="818794"/>
          <a:ext cx="919168" cy="9191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48F80-7FB6-4D46-9851-D1BECDA944E5}">
      <dsp:nvSpPr>
        <dsp:cNvPr id="0" name=""/>
        <dsp:cNvSpPr/>
      </dsp:nvSpPr>
      <dsp:spPr>
        <a:xfrm>
          <a:off x="7360328" y="2027365"/>
          <a:ext cx="204259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oudy Old Style"/>
            </a:rPr>
            <a:t>Collision Avoidance</a:t>
          </a:r>
          <a:endParaRPr lang="en-US" sz="2100" kern="1200"/>
        </a:p>
      </dsp:txBody>
      <dsp:txXfrm>
        <a:off x="7360328" y="2027365"/>
        <a:ext cx="204259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91092" y="1757512"/>
          <a:ext cx="1945243" cy="15932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867" y="2809795"/>
          <a:ext cx="1991534" cy="648414"/>
        </a:xfrm>
        <a:prstGeom prst="homePlate">
          <a:avLst>
            <a:gd name="adj" fmla="val 25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Drone Initialization</a:t>
          </a:r>
        </a:p>
      </dsp:txBody>
      <dsp:txXfrm>
        <a:off x="1867" y="2809795"/>
        <a:ext cx="1910482" cy="648414"/>
      </dsp:txXfrm>
    </dsp:sp>
    <dsp:sp modelId="{810D7AA7-A541-4507-BE7F-36CCF210089F}">
      <dsp:nvSpPr>
        <dsp:cNvPr id="0" name=""/>
        <dsp:cNvSpPr/>
      </dsp:nvSpPr>
      <dsp:spPr>
        <a:xfrm>
          <a:off x="161190" y="960146"/>
          <a:ext cx="1617125" cy="1754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+mj-lt"/>
              <a:ea typeface="+mj-lt"/>
              <a:cs typeface="+mj-lt"/>
            </a:rPr>
            <a:t>Setting</a:t>
          </a:r>
          <a:r>
            <a:rPr lang="en-US" sz="1300" kern="1200" dirty="0">
              <a:latin typeface="+mj-lt"/>
              <a:ea typeface="+mj-lt"/>
              <a:cs typeface="+mj-lt"/>
            </a:rPr>
            <a:t> up DJI Tello for seamless operation and connectivity.</a:t>
          </a: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latin typeface="+mj-lt"/>
              <a:ea typeface="+mj-lt"/>
              <a:cs typeface="+mj-lt"/>
            </a:rPr>
            <a:t>Making sure that the drone is calibrated and prepared for flying steadily and </a:t>
          </a:r>
          <a:r>
            <a:rPr lang="en-US" sz="1300" b="0" kern="1200" dirty="0">
              <a:latin typeface="Goudy Old Style"/>
            </a:rPr>
            <a:t>precisely</a:t>
          </a:r>
          <a:r>
            <a:rPr lang="en-US" sz="1300" b="0" kern="1200" dirty="0"/>
            <a:t>.</a:t>
          </a:r>
          <a:endParaRPr lang="en-US" sz="1300" b="0" kern="1200" dirty="0">
            <a:latin typeface="+mj-lt"/>
            <a:ea typeface="+mj-lt"/>
            <a:cs typeface="+mj-lt"/>
          </a:endParaRPr>
        </a:p>
      </dsp:txBody>
      <dsp:txXfrm>
        <a:off x="161190" y="960146"/>
        <a:ext cx="1617125" cy="1754056"/>
      </dsp:txXfrm>
    </dsp:sp>
    <dsp:sp modelId="{E41E7729-FD3F-426D-804C-45BD60BD762D}">
      <dsp:nvSpPr>
        <dsp:cNvPr id="0" name=""/>
        <dsp:cNvSpPr/>
      </dsp:nvSpPr>
      <dsp:spPr>
        <a:xfrm rot="5400000">
          <a:off x="1000865" y="1757512"/>
          <a:ext cx="1945243" cy="15932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893825" y="2809795"/>
          <a:ext cx="1991534" cy="648414"/>
        </a:xfrm>
        <a:prstGeom prst="chevron">
          <a:avLst>
            <a:gd name="adj" fmla="val 25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Capturing Frames</a:t>
          </a:r>
        </a:p>
      </dsp:txBody>
      <dsp:txXfrm>
        <a:off x="2055929" y="2809795"/>
        <a:ext cx="1667327" cy="648414"/>
      </dsp:txXfrm>
    </dsp:sp>
    <dsp:sp modelId="{5E07F9E4-149C-4A89-848F-4ABDD305F0C5}">
      <dsp:nvSpPr>
        <dsp:cNvPr id="0" name=""/>
        <dsp:cNvSpPr/>
      </dsp:nvSpPr>
      <dsp:spPr>
        <a:xfrm>
          <a:off x="2053148" y="960146"/>
          <a:ext cx="1617125" cy="1754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+mj-lt"/>
            </a:rPr>
            <a:t>Acquiring real-time video frames for object detection. </a:t>
          </a:r>
          <a:endParaRPr lang="en-US" sz="1300" kern="1200" dirty="0">
            <a:latin typeface="+mj-lt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latin typeface="+mj-lt"/>
              <a:ea typeface="+mj-lt"/>
              <a:cs typeface="+mj-lt"/>
            </a:rPr>
            <a:t>Gathering continuous frames from the drone's camera for processing. </a:t>
          </a:r>
        </a:p>
      </dsp:txBody>
      <dsp:txXfrm>
        <a:off x="2053148" y="960146"/>
        <a:ext cx="1617125" cy="1754056"/>
      </dsp:txXfrm>
    </dsp:sp>
    <dsp:sp modelId="{473F2067-7126-4D56-A328-5A8CFD3D8D52}">
      <dsp:nvSpPr>
        <dsp:cNvPr id="0" name=""/>
        <dsp:cNvSpPr/>
      </dsp:nvSpPr>
      <dsp:spPr>
        <a:xfrm rot="5400000">
          <a:off x="2892822" y="1757512"/>
          <a:ext cx="1945243" cy="15932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785782" y="2809795"/>
          <a:ext cx="1991534" cy="648414"/>
        </a:xfrm>
        <a:prstGeom prst="chevron">
          <a:avLst>
            <a:gd name="adj" fmla="val 25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Object Detection</a:t>
          </a:r>
        </a:p>
      </dsp:txBody>
      <dsp:txXfrm>
        <a:off x="3947886" y="2809795"/>
        <a:ext cx="1667327" cy="648414"/>
      </dsp:txXfrm>
    </dsp:sp>
    <dsp:sp modelId="{FD7B29F2-0D66-4B4B-BC8A-82DA23575305}">
      <dsp:nvSpPr>
        <dsp:cNvPr id="0" name=""/>
        <dsp:cNvSpPr/>
      </dsp:nvSpPr>
      <dsp:spPr>
        <a:xfrm>
          <a:off x="3945105" y="960146"/>
          <a:ext cx="1617125" cy="1754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+mj-lt"/>
            </a:rPr>
            <a:t>Identifying </a:t>
          </a:r>
          <a:r>
            <a:rPr lang="en-US" sz="1300" kern="1200" dirty="0">
              <a:latin typeface="+mj-lt"/>
              <a:ea typeface="+mj-lt"/>
              <a:cs typeface="+mj-lt"/>
            </a:rPr>
            <a:t>objects using YOLO's deep learning model.</a:t>
          </a: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latin typeface="+mj-lt"/>
              <a:ea typeface="+mj-lt"/>
              <a:cs typeface="+mj-lt"/>
            </a:rPr>
            <a:t>Using size, kind, or confidence level to filter discovered items.</a:t>
          </a:r>
        </a:p>
      </dsp:txBody>
      <dsp:txXfrm>
        <a:off x="3945105" y="960146"/>
        <a:ext cx="1617125" cy="1754056"/>
      </dsp:txXfrm>
    </dsp:sp>
    <dsp:sp modelId="{EE7F852B-C9B3-4619-9848-FC1D7A15E24A}">
      <dsp:nvSpPr>
        <dsp:cNvPr id="0" name=""/>
        <dsp:cNvSpPr/>
      </dsp:nvSpPr>
      <dsp:spPr>
        <a:xfrm rot="5400000">
          <a:off x="4784780" y="1757512"/>
          <a:ext cx="1945243" cy="15932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B5EFC5-1C92-4113-BFD8-F4D6E1A8D1CF}">
      <dsp:nvSpPr>
        <dsp:cNvPr id="0" name=""/>
        <dsp:cNvSpPr/>
      </dsp:nvSpPr>
      <dsp:spPr>
        <a:xfrm>
          <a:off x="5677740" y="2809795"/>
          <a:ext cx="1991534" cy="648414"/>
        </a:xfrm>
        <a:prstGeom prst="chevron">
          <a:avLst>
            <a:gd name="adj" fmla="val 25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Object Tracking</a:t>
          </a:r>
        </a:p>
      </dsp:txBody>
      <dsp:txXfrm>
        <a:off x="5839844" y="2809795"/>
        <a:ext cx="1667327" cy="648414"/>
      </dsp:txXfrm>
    </dsp:sp>
    <dsp:sp modelId="{DD55D7D4-D67F-4E03-A79B-533332620889}">
      <dsp:nvSpPr>
        <dsp:cNvPr id="0" name=""/>
        <dsp:cNvSpPr/>
      </dsp:nvSpPr>
      <dsp:spPr>
        <a:xfrm>
          <a:off x="5837063" y="960146"/>
          <a:ext cx="1617125" cy="17540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+mj-lt"/>
            </a:rPr>
            <a:t>Continuously</a:t>
          </a:r>
          <a:r>
            <a:rPr lang="en-US" sz="1300" kern="1200" dirty="0">
              <a:latin typeface="+mj-lt"/>
            </a:rPr>
            <a:t> tracking objects with unique ID's in frames</a:t>
          </a: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latin typeface="+mj-lt"/>
              <a:ea typeface="+mj-lt"/>
              <a:cs typeface="+mj-lt"/>
            </a:rPr>
            <a:t>Examining patterns of object movement to forecast future directions</a:t>
          </a:r>
        </a:p>
      </dsp:txBody>
      <dsp:txXfrm>
        <a:off x="5837063" y="960146"/>
        <a:ext cx="1617125" cy="1754056"/>
      </dsp:txXfrm>
    </dsp:sp>
    <dsp:sp modelId="{0B78143A-525C-4442-BB49-E55B9F5D3240}">
      <dsp:nvSpPr>
        <dsp:cNvPr id="0" name=""/>
        <dsp:cNvSpPr/>
      </dsp:nvSpPr>
      <dsp:spPr>
        <a:xfrm rot="5400000">
          <a:off x="6676737" y="1757512"/>
          <a:ext cx="1945243" cy="15932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1BBB6-2E9A-4B22-9D36-92433DBF894C}">
      <dsp:nvSpPr>
        <dsp:cNvPr id="0" name=""/>
        <dsp:cNvSpPr/>
      </dsp:nvSpPr>
      <dsp:spPr>
        <a:xfrm>
          <a:off x="7569697" y="2809795"/>
          <a:ext cx="1991534" cy="648414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latin typeface="+mn-lt"/>
              <a:ea typeface="+mn-ea"/>
              <a:cs typeface="+mn-cs"/>
            </a:rPr>
            <a:t>Avoidance</a:t>
          </a:r>
          <a:r>
            <a:rPr lang="en-US" sz="1500" kern="1200" dirty="0">
              <a:latin typeface="+mn-lt"/>
              <a:ea typeface="+mn-ea"/>
              <a:cs typeface="+mn-cs"/>
            </a:rPr>
            <a:t> System</a:t>
          </a:r>
          <a:endParaRPr lang="en-US" sz="1500" kern="1200" dirty="0"/>
        </a:p>
      </dsp:txBody>
      <dsp:txXfrm>
        <a:off x="7731801" y="2809795"/>
        <a:ext cx="1667327" cy="648414"/>
      </dsp:txXfrm>
    </dsp:sp>
    <dsp:sp modelId="{0F7F5647-0ADD-4D5F-B7BD-19270D9608A9}">
      <dsp:nvSpPr>
        <dsp:cNvPr id="0" name=""/>
        <dsp:cNvSpPr/>
      </dsp:nvSpPr>
      <dsp:spPr>
        <a:xfrm>
          <a:off x="7729020" y="960146"/>
          <a:ext cx="1617125" cy="139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+mj-lt"/>
            </a:rPr>
            <a:t>Calculating paths to prevent collisions with detected obstacles. </a:t>
          </a:r>
          <a:endParaRPr lang="en-US" sz="1300" b="0" i="0" u="none" kern="1200" dirty="0">
            <a:latin typeface="+mj-lt"/>
            <a:ea typeface="+mj-lt"/>
            <a:cs typeface="+mj-lt"/>
          </a:endParaRPr>
        </a:p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+mj-lt"/>
              <a:ea typeface="+mj-lt"/>
              <a:cs typeface="+mj-lt"/>
            </a:rPr>
            <a:t>Use real-time data to prioritize the safest and most effective routes.</a:t>
          </a:r>
        </a:p>
      </dsp:txBody>
      <dsp:txXfrm>
        <a:off x="7729020" y="960146"/>
        <a:ext cx="1617125" cy="1390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DA23F-9FA0-4BB2-B89B-4D983D446089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4924D-8356-45E8-9D28-715AE3EDEB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76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4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7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D42641-E5B1-4B0D-8683-243E57965E8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899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CD3540-47EC-47F1-9DF7-C96EE8190A0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9E73B-FDAC-4E35-BEF3-863D7586D27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55E735-931B-4174-A9D2-F7AA2A6E3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85800 w 12192000"/>
              <a:gd name="connsiteY0" fmla="*/ 685800 h 6858000"/>
              <a:gd name="connsiteX1" fmla="*/ 685800 w 12192000"/>
              <a:gd name="connsiteY1" fmla="*/ 6172200 h 6858000"/>
              <a:gd name="connsiteX2" fmla="*/ 11506200 w 12192000"/>
              <a:gd name="connsiteY2" fmla="*/ 6172200 h 6858000"/>
              <a:gd name="connsiteX3" fmla="*/ 11506200 w 12192000"/>
              <a:gd name="connsiteY3" fmla="*/ 685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85800" y="685800"/>
                </a:moveTo>
                <a:lnTo>
                  <a:pt x="685800" y="6172200"/>
                </a:lnTo>
                <a:lnTo>
                  <a:pt x="11506200" y="6172200"/>
                </a:lnTo>
                <a:lnTo>
                  <a:pt x="11506200" y="685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1D1FC6-72B7-4BF1-92A5-981B32C628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0720" y="685799"/>
            <a:ext cx="10830560" cy="54864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57104-5AD3-4F7D-87FE-D1B5E2488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0" y="3813048"/>
            <a:ext cx="10830560" cy="2359152"/>
          </a:xfrm>
          <a:gradFill>
            <a:gsLst>
              <a:gs pos="61000">
                <a:srgbClr val="000000">
                  <a:alpha val="52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>
            <a:lvl1pPr algn="ctr">
              <a:defRPr lang="en-US" spc="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B358A3-BDFA-4597-9B63-A2E31F630E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>
            <a:normAutofit/>
          </a:bodyPr>
          <a:lstStyle>
            <a:lvl1pPr algn="ctr">
              <a:buNone/>
              <a:defRPr lang="en-US" sz="2400" i="1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06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72D75D-D195-431F-9B9B-83BC97B9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20" y="-17460"/>
            <a:ext cx="12213620" cy="6875460"/>
          </a:xfrm>
          <a:custGeom>
            <a:avLst/>
            <a:gdLst>
              <a:gd name="connsiteX0" fmla="*/ 0 w 12213620"/>
              <a:gd name="connsiteY0" fmla="*/ 0 h 6875460"/>
              <a:gd name="connsiteX1" fmla="*/ 12213620 w 12213620"/>
              <a:gd name="connsiteY1" fmla="*/ 0 h 6875460"/>
              <a:gd name="connsiteX2" fmla="*/ 12213620 w 12213620"/>
              <a:gd name="connsiteY2" fmla="*/ 6875460 h 6875460"/>
              <a:gd name="connsiteX3" fmla="*/ 0 w 12213620"/>
              <a:gd name="connsiteY3" fmla="*/ 6875460 h 6875460"/>
              <a:gd name="connsiteX4" fmla="*/ 0 w 12213620"/>
              <a:gd name="connsiteY4" fmla="*/ 0 h 6875460"/>
              <a:gd name="connsiteX5" fmla="*/ 707419 w 12213620"/>
              <a:gd name="connsiteY5" fmla="*/ 703262 h 6875460"/>
              <a:gd name="connsiteX6" fmla="*/ 707419 w 12213620"/>
              <a:gd name="connsiteY6" fmla="*/ 6189658 h 6875460"/>
              <a:gd name="connsiteX7" fmla="*/ 11527819 w 12213620"/>
              <a:gd name="connsiteY7" fmla="*/ 6189658 h 6875460"/>
              <a:gd name="connsiteX8" fmla="*/ 11527819 w 12213620"/>
              <a:gd name="connsiteY8" fmla="*/ 703262 h 6875460"/>
              <a:gd name="connsiteX9" fmla="*/ 707419 w 12213620"/>
              <a:gd name="connsiteY9" fmla="*/ 703262 h 68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13620" h="6875460">
                <a:moveTo>
                  <a:pt x="0" y="0"/>
                </a:moveTo>
                <a:lnTo>
                  <a:pt x="12213620" y="0"/>
                </a:lnTo>
                <a:lnTo>
                  <a:pt x="12213620" y="6875460"/>
                </a:lnTo>
                <a:lnTo>
                  <a:pt x="0" y="6875460"/>
                </a:lnTo>
                <a:lnTo>
                  <a:pt x="0" y="0"/>
                </a:lnTo>
                <a:close/>
                <a:moveTo>
                  <a:pt x="707419" y="703262"/>
                </a:moveTo>
                <a:lnTo>
                  <a:pt x="707419" y="6189658"/>
                </a:lnTo>
                <a:lnTo>
                  <a:pt x="11527819" y="6189658"/>
                </a:lnTo>
                <a:lnTo>
                  <a:pt x="11527819" y="703262"/>
                </a:lnTo>
                <a:lnTo>
                  <a:pt x="707419" y="703262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906FF-1D77-4726-A367-2D8934B1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2"/>
            <a:ext cx="10820400" cy="1469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>
            <a:normAutofit/>
          </a:bodyPr>
          <a:lstStyle>
            <a:lvl1pPr algn="ct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7667C45-3976-4FB9-8AA2-CEEA54F47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1828" y="2353490"/>
            <a:ext cx="4614023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582862EF-36C2-4067-B4E9-46075763FE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829" y="3152910"/>
            <a:ext cx="4614022" cy="2607811"/>
          </a:xfrm>
        </p:spPr>
        <p:txBody>
          <a:bodyPr/>
          <a:lstStyle>
            <a:lvl1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148" y="2351313"/>
            <a:ext cx="4614023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149" y="3150733"/>
            <a:ext cx="4614022" cy="2607811"/>
          </a:xfrm>
        </p:spPr>
        <p:txBody>
          <a:bodyPr/>
          <a:lstStyle>
            <a:lvl1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72D75D-D195-431F-9B9B-83BC97B9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20" y="-17460"/>
            <a:ext cx="12213620" cy="6875460"/>
          </a:xfrm>
          <a:custGeom>
            <a:avLst/>
            <a:gdLst>
              <a:gd name="connsiteX0" fmla="*/ 0 w 12213620"/>
              <a:gd name="connsiteY0" fmla="*/ 0 h 6875460"/>
              <a:gd name="connsiteX1" fmla="*/ 12213620 w 12213620"/>
              <a:gd name="connsiteY1" fmla="*/ 0 h 6875460"/>
              <a:gd name="connsiteX2" fmla="*/ 12213620 w 12213620"/>
              <a:gd name="connsiteY2" fmla="*/ 6875460 h 6875460"/>
              <a:gd name="connsiteX3" fmla="*/ 0 w 12213620"/>
              <a:gd name="connsiteY3" fmla="*/ 6875460 h 6875460"/>
              <a:gd name="connsiteX4" fmla="*/ 0 w 12213620"/>
              <a:gd name="connsiteY4" fmla="*/ 0 h 6875460"/>
              <a:gd name="connsiteX5" fmla="*/ 707419 w 12213620"/>
              <a:gd name="connsiteY5" fmla="*/ 703262 h 6875460"/>
              <a:gd name="connsiteX6" fmla="*/ 707419 w 12213620"/>
              <a:gd name="connsiteY6" fmla="*/ 6189658 h 6875460"/>
              <a:gd name="connsiteX7" fmla="*/ 11527819 w 12213620"/>
              <a:gd name="connsiteY7" fmla="*/ 6189658 h 6875460"/>
              <a:gd name="connsiteX8" fmla="*/ 11527819 w 12213620"/>
              <a:gd name="connsiteY8" fmla="*/ 703262 h 6875460"/>
              <a:gd name="connsiteX9" fmla="*/ 707419 w 12213620"/>
              <a:gd name="connsiteY9" fmla="*/ 703262 h 68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13620" h="6875460">
                <a:moveTo>
                  <a:pt x="0" y="0"/>
                </a:moveTo>
                <a:lnTo>
                  <a:pt x="12213620" y="0"/>
                </a:lnTo>
                <a:lnTo>
                  <a:pt x="12213620" y="6875460"/>
                </a:lnTo>
                <a:lnTo>
                  <a:pt x="0" y="6875460"/>
                </a:lnTo>
                <a:lnTo>
                  <a:pt x="0" y="0"/>
                </a:lnTo>
                <a:close/>
                <a:moveTo>
                  <a:pt x="707419" y="703262"/>
                </a:moveTo>
                <a:lnTo>
                  <a:pt x="707419" y="6189658"/>
                </a:lnTo>
                <a:lnTo>
                  <a:pt x="11527819" y="6189658"/>
                </a:lnTo>
                <a:lnTo>
                  <a:pt x="11527819" y="703262"/>
                </a:lnTo>
                <a:lnTo>
                  <a:pt x="707419" y="703262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906FF-1D77-4726-A367-2D8934B1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2"/>
            <a:ext cx="10820400" cy="1469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>
            <a:normAutofit/>
          </a:bodyPr>
          <a:lstStyle>
            <a:lvl1pPr algn="ct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7667C45-3976-4FB9-8AA2-CEEA54F47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1829" y="2353490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582862EF-36C2-4067-B4E9-46075763FE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829" y="3152910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1922" y="2351313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51923" y="3150733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F2BCF44-5B58-4008-96D3-D0C4D21881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02016" y="2351313"/>
            <a:ext cx="2888156" cy="6835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61BF555-E826-4753-AE48-390B0774D5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2017" y="3150733"/>
            <a:ext cx="2888155" cy="2607811"/>
          </a:xfrm>
        </p:spPr>
        <p:txBody>
          <a:bodyPr>
            <a:normAutofit/>
          </a:bodyPr>
          <a:lstStyle>
            <a:lvl1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12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6FC287-13D6-4C3C-99AD-4DC21BC6C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4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40C0CE-8B55-4CBA-AE06-9ED15632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0"/>
            <a:ext cx="67818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365F8-0F13-4B54-ADBB-26C1C19B2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170" y="974829"/>
            <a:ext cx="5600700" cy="919286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600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44241-B30F-442D-BC0D-A638FB34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9E4BC6-069A-4142-84EF-9F8AAB5D64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09853" y="2135939"/>
            <a:ext cx="5600700" cy="3747232"/>
          </a:xfr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D3C0F9A-7C3B-499A-93CA-2E4EADF03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00" y="685800"/>
            <a:ext cx="2667000" cy="24003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D9B38155-012A-4A0C-9324-88206D0D02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39200" y="3726638"/>
            <a:ext cx="2667000" cy="24455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EE059-FB54-4749-99E9-807468BE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93729-0F2C-46AB-BA76-EE7680E7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71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0C0AD0-C0C6-4753-98B3-7372479C8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7600" y="685800"/>
            <a:ext cx="40386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D5A13-435A-49E7-ACBD-C522443F9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8124" y="1112837"/>
            <a:ext cx="3221037" cy="2011362"/>
          </a:xfrm>
        </p:spPr>
        <p:txBody>
          <a:bodyPr>
            <a:noAutofit/>
          </a:bodyPr>
          <a:lstStyle>
            <a:lvl1pPr algn="ctr">
              <a:lnSpc>
                <a:spcPct val="125000"/>
              </a:lnSpc>
              <a:spcBef>
                <a:spcPts val="1000"/>
              </a:spcBef>
              <a:spcAft>
                <a:spcPts val="1200"/>
              </a:spcAft>
              <a:defRPr sz="3200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3BE5E-E2B2-4C08-9DF1-D0BBD255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849A51-7BB5-4AC4-9826-3E40239DD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81800" cy="6858000"/>
          </a:xfrm>
          <a:solidFill>
            <a:schemeClr val="tx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1D3ED1-1003-44C1-AEAC-7217554CAB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5432" y="3429000"/>
            <a:ext cx="3221037" cy="2316163"/>
          </a:xfrm>
        </p:spPr>
        <p:txBody>
          <a:bodyPr/>
          <a:lstStyle>
            <a:lvl1pPr algn="ctr">
              <a:buNone/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19391-DDEC-44D3-81A7-253A8C2C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E78C5-C86D-404C-886C-9B28A5B5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9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AC5E60-7529-465B-AC10-15DD9E06E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6700" y="685798"/>
            <a:ext cx="4076700" cy="54864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D7284-A2BA-4058-81B8-8C194183AA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39" y="904683"/>
            <a:ext cx="3043238" cy="1128258"/>
          </a:xfrm>
        </p:spPr>
        <p:txBody>
          <a:bodyPr anchor="b">
            <a:normAutofit/>
          </a:bodyPr>
          <a:lstStyle>
            <a:lvl1pPr algn="ctr">
              <a:defRPr sz="2800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F980BD-6E88-4DED-B8BA-A6D71F26BA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909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C855D-F8E6-4A14-9A2C-B840BF78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EBCF59-A32E-4C9E-A6EE-0333928992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238" y="2290117"/>
            <a:ext cx="3043238" cy="3442290"/>
          </a:xfrm>
        </p:spPr>
        <p:txBody>
          <a:bodyPr/>
          <a:lstStyle>
            <a:lvl1pPr algn="ctr">
              <a:buNone/>
              <a:defRPr lang="en-US" sz="20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D5F265C-D250-4B74-9361-166CBD595E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01100" y="0"/>
            <a:ext cx="33909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CD27E-A7F2-4ABE-ACD4-27BF0183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1E480-83AE-40D7-B187-635F5737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2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F0E8C4-F22F-4115-BFF9-731C089BD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4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82772B-9710-45A8-9D16-12613E7BD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0"/>
            <a:ext cx="67818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2A839-69EA-494F-A4E7-B066C09CF2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064" y="964889"/>
            <a:ext cx="5605272" cy="914400"/>
          </a:xfrm>
        </p:spPr>
        <p:txBody>
          <a:bodyPr>
            <a:noAutofit/>
          </a:bodyPr>
          <a:lstStyle>
            <a:lvl1pPr marL="228600" indent="-228600" algn="ctr">
              <a:lnSpc>
                <a:spcPct val="100000"/>
              </a:lnSpc>
              <a:spcBef>
                <a:spcPts val="1000"/>
              </a:spcBef>
              <a:defRPr sz="3200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2289EB81-6F63-41FF-8B72-E2D82EB50E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D898A5-86F4-4520-A618-C1CE7FCC1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9853" y="2135829"/>
            <a:ext cx="5600700" cy="3642347"/>
          </a:xfr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D8262DD-38B7-432E-838E-874DEB156E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9200" y="685800"/>
            <a:ext cx="2667000" cy="24003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1F656D3-42D5-4850-9BCE-034D55DCDB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9200" y="3764738"/>
            <a:ext cx="2667000" cy="24048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5E061156-5BF8-492F-93F2-A0C925229EF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9800022" y="3223751"/>
            <a:ext cx="4114801" cy="410501"/>
          </a:xfrm>
        </p:spPr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DE11E1B1-2B5D-421D-9903-5D4845A77B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9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86BBE9-85AC-4FEF-8647-85DC61E30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7600" y="1732305"/>
            <a:ext cx="3390900" cy="348299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34835FD-1AFB-4FBE-BCCE-D5FAD1E9E8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467600 w 12192000"/>
              <a:gd name="connsiteY0" fmla="*/ 1732305 h 6858000"/>
              <a:gd name="connsiteX1" fmla="*/ 7467600 w 12192000"/>
              <a:gd name="connsiteY1" fmla="*/ 5215297 h 6858000"/>
              <a:gd name="connsiteX2" fmla="*/ 10858500 w 12192000"/>
              <a:gd name="connsiteY2" fmla="*/ 5215297 h 6858000"/>
              <a:gd name="connsiteX3" fmla="*/ 10858500 w 12192000"/>
              <a:gd name="connsiteY3" fmla="*/ 173230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467600" y="1732305"/>
                </a:moveTo>
                <a:lnTo>
                  <a:pt x="7467600" y="5215297"/>
                </a:lnTo>
                <a:lnTo>
                  <a:pt x="10858500" y="5215297"/>
                </a:lnTo>
                <a:lnTo>
                  <a:pt x="10858500" y="173230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0E5CE-ECB4-4D9A-95BD-EF41E78834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0629" y="2057400"/>
            <a:ext cx="2804191" cy="17750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defRPr sz="3200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B8F8B4-7A4C-46FC-86C4-7EDF3965E8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31744" y="3986140"/>
            <a:ext cx="2663825" cy="976312"/>
          </a:xfrm>
        </p:spPr>
        <p:txBody>
          <a:bodyPr/>
          <a:lstStyle>
            <a:lvl1pPr marL="0" indent="0" algn="ctr">
              <a:buNone/>
              <a:defRPr lang="en-U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723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F888699-B2F4-4D1E-9B99-FB38DB6F8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C0F5F-52B5-4046-92E2-12C9AE3A0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799" y="685801"/>
            <a:ext cx="10820401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531D59-0AA7-4A6E-A153-F12AF50D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25" y="1128712"/>
            <a:ext cx="9582507" cy="737575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A8CB739F-40B1-4B56-9FC7-D0C3D6C6A9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4662255-912C-47B2-9F89-E8EA289186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9525" y="2155389"/>
            <a:ext cx="2003425" cy="20025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4BC86AA-75EF-424D-A00E-E44E64F49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795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651915F-8813-4F19-9282-4069723EC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8339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BDD03108-13F4-4623-8FF3-A810282271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4132" y="2155389"/>
            <a:ext cx="2003425" cy="20025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EA53B-7103-43EE-A27D-C03676BE7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3650" y="4446588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2D40785-78DE-4A0A-BE87-FBA306D4E0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6194" y="5031761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91167149-D0F9-4485-9BE8-A52BED2664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2269" y="2155389"/>
            <a:ext cx="2003425" cy="20025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B40F8CF-C64A-4DB4-9A1A-7BFAC245F0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33721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F3F1EF2-8FAE-4D87-AF55-EB9978D55F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6265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1A66F4CC-066D-41CE-A8F6-A452F518D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8607" y="2155389"/>
            <a:ext cx="2003425" cy="200253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FA1103C-3979-4242-A077-18B4BD99A7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3792" y="4445636"/>
            <a:ext cx="2011363" cy="54512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8AFB00F-138B-4D19-BB2E-61BF5D57CD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6336" y="5030809"/>
            <a:ext cx="2011363" cy="545126"/>
          </a:xfrm>
        </p:spPr>
        <p:txBody>
          <a:bodyPr/>
          <a:lstStyle>
            <a:lvl1pPr marL="0" indent="0" algn="ctr">
              <a:buNone/>
              <a:defRPr lang="en-U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DBE35EB5-8D79-4E90-872C-AF52B25E1F6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5400000">
            <a:off x="9782174" y="3224214"/>
            <a:ext cx="4114800" cy="409575"/>
          </a:xfrm>
        </p:spPr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C9F0DA2-B99D-4F44-9277-9BA3A1D92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6200" y="6356350"/>
            <a:ext cx="685800" cy="365125"/>
          </a:xfrm>
        </p:spPr>
        <p:txBody>
          <a:bodyPr/>
          <a:lstStyle/>
          <a:p>
            <a:pPr algn="ctr"/>
            <a:fld id="{54B97B59-3B2F-4E46-A216-C2A7D249F47E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70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0FB711-F0FD-482F-8C0C-73A394357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5B9AF-5A01-4BFC-9250-DF50A928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042" y="1371598"/>
            <a:ext cx="3987209" cy="2852057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600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EC272-1CDA-49EE-A51D-80289D74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E58EB54-7A97-4BDA-89DA-0C3B50AB5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6042" y="4506686"/>
            <a:ext cx="3987209" cy="979715"/>
          </a:xfrm>
        </p:spPr>
        <p:txBody>
          <a:bodyPr/>
          <a:lstStyle>
            <a:lvl1pPr algn="ctr">
              <a:buNone/>
              <a:defRPr lang="en-US" sz="24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442EAB5-F425-4F03-8BE5-3BD953A108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1800" y="682625"/>
            <a:ext cx="2230438" cy="2573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C6529874-B997-42AB-BBB3-2CE23B26B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52222" y="682625"/>
            <a:ext cx="2153978" cy="2573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AA605188-CCD4-4291-BF83-1ED9B4544B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81516" y="3599121"/>
            <a:ext cx="2230438" cy="2573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786F9C7D-3C9C-4579-A6F5-D9510E41CF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52222" y="3599121"/>
            <a:ext cx="2153978" cy="2573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D7937-881E-428C-BBB9-CFD456B6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AA779-6816-4CA0-BB13-97E8A97DF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3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9BBC74-EB51-49D7-B971-ECEF9CF6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1"/>
            <a:ext cx="7467601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112E3-539C-42BB-BF3C-5D45BF2D8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0714" y="944564"/>
            <a:ext cx="6106886" cy="87335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200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806B2-016E-4D04-B3A9-D00B8645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FE5E1A-5CA9-4FF2-949E-A804EA05C2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71600" y="2057400"/>
            <a:ext cx="6096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1503E13-8CCB-4B44-A160-FE91FECE41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3400" y="685799"/>
            <a:ext cx="3397250" cy="54864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59A49-6D3D-4BB6-ADBF-00E13E6C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1B3EE-D7F0-4A71-9772-C0AF1B31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64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10E086-AEAC-48A4-AB62-9F294E799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0 h 6858000"/>
              <a:gd name="connsiteX5" fmla="*/ 685800 w 12192001"/>
              <a:gd name="connsiteY5" fmla="*/ 685801 h 6858000"/>
              <a:gd name="connsiteX6" fmla="*/ 685800 w 12192001"/>
              <a:gd name="connsiteY6" fmla="*/ 6172200 h 6858000"/>
              <a:gd name="connsiteX7" fmla="*/ 11506201 w 12192001"/>
              <a:gd name="connsiteY7" fmla="*/ 6172200 h 6858000"/>
              <a:gd name="connsiteX8" fmla="*/ 11506201 w 12192001"/>
              <a:gd name="connsiteY8" fmla="*/ 685801 h 6858000"/>
              <a:gd name="connsiteX9" fmla="*/ 685800 w 12192001"/>
              <a:gd name="connsiteY9" fmla="*/ 685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5800" y="685801"/>
                </a:moveTo>
                <a:lnTo>
                  <a:pt x="685800" y="6172200"/>
                </a:lnTo>
                <a:lnTo>
                  <a:pt x="11506201" y="6172200"/>
                </a:lnTo>
                <a:lnTo>
                  <a:pt x="11506201" y="685801"/>
                </a:lnTo>
                <a:lnTo>
                  <a:pt x="685800" y="685801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 anchor="b"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81" y="2258568"/>
            <a:ext cx="9563100" cy="35661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0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10E086-AEAC-48A4-AB62-9F294E799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0 h 6858000"/>
              <a:gd name="connsiteX5" fmla="*/ 685800 w 12192001"/>
              <a:gd name="connsiteY5" fmla="*/ 685801 h 6858000"/>
              <a:gd name="connsiteX6" fmla="*/ 685800 w 12192001"/>
              <a:gd name="connsiteY6" fmla="*/ 6172200 h 6858000"/>
              <a:gd name="connsiteX7" fmla="*/ 11506201 w 12192001"/>
              <a:gd name="connsiteY7" fmla="*/ 6172200 h 6858000"/>
              <a:gd name="connsiteX8" fmla="*/ 11506201 w 12192001"/>
              <a:gd name="connsiteY8" fmla="*/ 685801 h 6858000"/>
              <a:gd name="connsiteX9" fmla="*/ 685800 w 12192001"/>
              <a:gd name="connsiteY9" fmla="*/ 685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5800" y="685801"/>
                </a:moveTo>
                <a:lnTo>
                  <a:pt x="685800" y="6172200"/>
                </a:lnTo>
                <a:lnTo>
                  <a:pt x="11506201" y="6172200"/>
                </a:lnTo>
                <a:lnTo>
                  <a:pt x="11506201" y="685801"/>
                </a:lnTo>
                <a:lnTo>
                  <a:pt x="685800" y="685801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81" y="1835732"/>
            <a:ext cx="9563100" cy="43227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8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1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6" r:id="rId2"/>
    <p:sldLayoutId id="2147483757" r:id="rId3"/>
    <p:sldLayoutId id="2147483767" r:id="rId4"/>
    <p:sldLayoutId id="2147483758" r:id="rId5"/>
    <p:sldLayoutId id="2147483761" r:id="rId6"/>
    <p:sldLayoutId id="2147483759" r:id="rId7"/>
    <p:sldLayoutId id="2147483746" r:id="rId8"/>
    <p:sldLayoutId id="2147483769" r:id="rId9"/>
    <p:sldLayoutId id="2147483749" r:id="rId10"/>
    <p:sldLayoutId id="2147483768" r:id="rId11"/>
    <p:sldLayoutId id="2147483765" r:id="rId12"/>
    <p:sldLayoutId id="214748376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272">
          <p15:clr>
            <a:srgbClr val="F26B43"/>
          </p15:clr>
        </p15:guide>
        <p15:guide id="4" pos="340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pos="3000">
          <p15:clr>
            <a:srgbClr val="F26B43"/>
          </p15:clr>
        </p15:guide>
        <p15:guide id="7" pos="2568">
          <p15:clr>
            <a:srgbClr val="F26B43"/>
          </p15:clr>
        </p15:guide>
        <p15:guide id="8" pos="2136">
          <p15:clr>
            <a:srgbClr val="F26B43"/>
          </p15:clr>
        </p15:guide>
        <p15:guide id="9" pos="432">
          <p15:clr>
            <a:srgbClr val="F26B43"/>
          </p15:clr>
        </p15:guide>
        <p15:guide id="10" pos="864">
          <p15:clr>
            <a:srgbClr val="F26B43"/>
          </p15:clr>
        </p15:guide>
        <p15:guide id="11" pos="1296">
          <p15:clr>
            <a:srgbClr val="F26B43"/>
          </p15:clr>
        </p15:guide>
        <p15:guide id="12" pos="1728">
          <p15:clr>
            <a:srgbClr val="F26B43"/>
          </p15:clr>
        </p15:guide>
        <p15:guide id="13" pos="7248">
          <p15:clr>
            <a:srgbClr val="F26B43"/>
          </p15:clr>
        </p15:guide>
        <p15:guide id="14" pos="6840">
          <p15:clr>
            <a:srgbClr val="F26B43"/>
          </p15:clr>
        </p15:guide>
        <p15:guide id="15" pos="6408">
          <p15:clr>
            <a:srgbClr val="F26B43"/>
          </p15:clr>
        </p15:guide>
        <p15:guide id="16" pos="6000">
          <p15:clr>
            <a:srgbClr val="F26B43"/>
          </p15:clr>
        </p15:guide>
        <p15:guide id="17" pos="5568">
          <p15:clr>
            <a:srgbClr val="F26B43"/>
          </p15:clr>
        </p15:guide>
        <p15:guide id="18" pos="5136">
          <p15:clr>
            <a:srgbClr val="F26B43"/>
          </p15:clr>
        </p15:guide>
        <p15:guide id="19" pos="4704">
          <p15:clr>
            <a:srgbClr val="F26B43"/>
          </p15:clr>
        </p15:guide>
        <p15:guide id="20" orient="horz" pos="3888">
          <p15:clr>
            <a:srgbClr val="F26B43"/>
          </p15:clr>
        </p15:guide>
        <p15:guide id="21" orient="horz" pos="3456">
          <p15:clr>
            <a:srgbClr val="F26B43"/>
          </p15:clr>
        </p15:guide>
        <p15:guide id="22" orient="horz" pos="864">
          <p15:clr>
            <a:srgbClr val="F26B43"/>
          </p15:clr>
        </p15:guide>
        <p15:guide id="23" orient="horz" pos="1296">
          <p15:clr>
            <a:srgbClr val="F26B43"/>
          </p15:clr>
        </p15:guide>
        <p15:guide id="24" orient="horz" pos="1728">
          <p15:clr>
            <a:srgbClr val="F26B43"/>
          </p15:clr>
        </p15:guide>
        <p15:guide id="25" orient="horz" pos="3024">
          <p15:clr>
            <a:srgbClr val="F26B43"/>
          </p15:clr>
        </p15:guide>
        <p15:guide id="26" orient="horz" pos="25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59FB18-B421-43A7-A91C-76D12F25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3813048"/>
            <a:ext cx="10591074" cy="2326496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OBJECT DETECTION and AVOIDANCE on DJI TELLO DRONE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AEA8BC-D222-4C73-871D-A64D23C1F4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51278" y="5688273"/>
            <a:ext cx="9486902" cy="6449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Guruvaraprasad Borra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51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DF11-CCFE-E0E6-5FFC-B8B21254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logging and experiment setup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4D6F8-039E-9046-FB66-C387F89C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Object Detection and avoidance on DJI Tello drone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E96C4-4F26-BB33-2E18-9593ACDE44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Data Logging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829BB8-AB74-87C5-F8FA-A84A48CDDA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Keeps track of an object's distance, speed, and location for trajectory analysis.</a:t>
            </a:r>
            <a:endParaRPr lang="en-US"/>
          </a:p>
          <a:p>
            <a:r>
              <a:rPr lang="en-US">
                <a:ea typeface="+mj-lt"/>
                <a:cs typeface="+mj-lt"/>
              </a:rPr>
              <a:t>Keeps track of timestamps for measuring performance and processing time measurements.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Permits post-experiment assessments and troubleshooting.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26F6BB-891E-A1FB-9D1A-9D301DAEB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Experiment Setup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3FD67F-2DBA-FC98-1704-865F48F8623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Controlled testing in an indoor environment with pre-established barriers.</a:t>
            </a:r>
            <a:endParaRPr lang="en-US"/>
          </a:p>
          <a:p>
            <a:r>
              <a:rPr lang="en-US">
                <a:ea typeface="+mj-lt"/>
                <a:cs typeface="+mj-lt"/>
              </a:rPr>
              <a:t>A laptop transmits orders after processing a live drone camera feed.</a:t>
            </a:r>
            <a:endParaRPr lang="en-US"/>
          </a:p>
          <a:p>
            <a:r>
              <a:rPr lang="en-US">
                <a:ea typeface="+mj-lt"/>
                <a:cs typeface="+mj-lt"/>
              </a:rPr>
              <a:t>Based on detection and tracking data, the drone was calibrated to navigate.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9595C54-8F85-C713-AC6F-A70846604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12/05/2024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1E681-FECC-F57D-7761-E62B309F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87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0FF7-9131-C6C4-849D-ADAE8FD4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714" y="944564"/>
            <a:ext cx="6106886" cy="873350"/>
          </a:xfrm>
        </p:spPr>
        <p:txBody>
          <a:bodyPr anchor="b">
            <a:normAutofit/>
          </a:bodyPr>
          <a:lstStyle/>
          <a:p>
            <a:r>
              <a:rPr lang="en-US" dirty="0"/>
              <a:t>Real-Time Object Detection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C6935-A482-749D-41FE-44642E28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/>
              <a:t>Object Detection and avoidance on DJI Tello drone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CD0DB-CE57-A079-E75D-5BE52E7B73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4240" y="2057400"/>
            <a:ext cx="7061200" cy="3683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j-lt"/>
                <a:cs typeface="+mj-lt"/>
              </a:rPr>
              <a:t>YOLO efficiently detects multiple objects in real-time using a single-pass CNN-based approach, ideal for dynamic applications like drones.</a:t>
            </a:r>
          </a:p>
          <a:p>
            <a:r>
              <a:rPr lang="en-US" sz="1800" dirty="0">
                <a:ea typeface="+mj-lt"/>
                <a:cs typeface="+mj-lt"/>
              </a:rPr>
              <a:t>Frame capture → YOLO inference → Bounding box generation with confidence scores and class labels.</a:t>
            </a:r>
          </a:p>
          <a:p>
            <a:r>
              <a:rPr lang="en-US" sz="1800" b="1" dirty="0">
                <a:ea typeface="+mj-lt"/>
                <a:cs typeface="+mj-lt"/>
              </a:rPr>
              <a:t>Performance Metrics:</a:t>
            </a: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b="1" dirty="0">
                <a:ea typeface="+mj-lt"/>
                <a:cs typeface="+mj-lt"/>
              </a:rPr>
              <a:t>Speed:</a:t>
            </a:r>
            <a:r>
              <a:rPr lang="en-US" sz="1400" dirty="0">
                <a:ea typeface="+mj-lt"/>
                <a:cs typeface="+mj-lt"/>
              </a:rPr>
              <a:t> High FPS (45-60+) ensures smooth operation.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 b="1" dirty="0">
                <a:ea typeface="+mj-lt"/>
                <a:cs typeface="+mj-lt"/>
              </a:rPr>
              <a:t>Accuracy:</a:t>
            </a:r>
            <a:r>
              <a:rPr lang="en-US" sz="1400" dirty="0">
                <a:ea typeface="+mj-lt"/>
                <a:cs typeface="+mj-lt"/>
              </a:rPr>
              <a:t> </a:t>
            </a:r>
            <a:r>
              <a:rPr lang="en-US" sz="1400" err="1">
                <a:ea typeface="+mj-lt"/>
                <a:cs typeface="+mj-lt"/>
              </a:rPr>
              <a:t>mAP</a:t>
            </a:r>
            <a:r>
              <a:rPr lang="en-US" sz="1400" dirty="0">
                <a:ea typeface="+mj-lt"/>
                <a:cs typeface="+mj-lt"/>
              </a:rPr>
              <a:t> over 90% in ideal conditions.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ea typeface="+mj-lt"/>
                <a:cs typeface="+mj-lt"/>
              </a:rPr>
              <a:t>Example video frames with bounding boxes and labels, showcasing real-time detection in diverse scenarios.</a:t>
            </a:r>
            <a:endParaRPr lang="en-US" sz="1800" dirty="0"/>
          </a:p>
        </p:txBody>
      </p:sp>
      <p:pic>
        <p:nvPicPr>
          <p:cNvPr id="5" name="Picture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F4D740D4-6602-8E04-80DA-5BB8F1C411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12" r="1812"/>
          <a:stretch/>
        </p:blipFill>
        <p:spPr>
          <a:xfrm>
            <a:off x="8153400" y="685813"/>
            <a:ext cx="3397250" cy="5486373"/>
          </a:xfrm>
          <a:noFill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809A08-04DB-3A70-4C27-7AA6A4DEA7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7044E-E423-B822-7952-2957192E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0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0FF7-9131-C6C4-849D-ADAE8FD4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 anchor="b">
            <a:normAutofit/>
          </a:bodyPr>
          <a:lstStyle/>
          <a:p>
            <a:r>
              <a:rPr lang="en-US" dirty="0"/>
              <a:t>Object Tracking with </a:t>
            </a:r>
            <a:r>
              <a:rPr lang="en-US" dirty="0" err="1"/>
              <a:t>DeepOCSORT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C6935-A482-749D-41FE-44642E28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/>
              <a:t>Object Detection and avoidance on DJI Tello drone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CD0DB-CE57-A079-E75D-5BE52E7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3509" y="2258830"/>
            <a:ext cx="5142342" cy="37152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j-lt"/>
                <a:cs typeface="+mj-lt"/>
              </a:rPr>
              <a:t>Maintain</a:t>
            </a:r>
            <a:r>
              <a:rPr lang="en-US" dirty="0">
                <a:ea typeface="+mj-lt"/>
                <a:cs typeface="+mj-lt"/>
              </a:rPr>
              <a:t> object continuity across frames for dynamic navigation.</a:t>
            </a:r>
          </a:p>
          <a:p>
            <a:r>
              <a:rPr lang="en-US">
                <a:ea typeface="+mj-lt"/>
                <a:cs typeface="+mj-lt"/>
              </a:rPr>
              <a:t>Detection</a:t>
            </a:r>
            <a:r>
              <a:rPr lang="en-US" dirty="0">
                <a:ea typeface="+mj-lt"/>
                <a:cs typeface="+mj-lt"/>
              </a:rPr>
              <a:t> → Data association → ID assignment → Re-identification for lost objects.</a:t>
            </a:r>
            <a:endParaRPr lang="en-US" dirty="0"/>
          </a:p>
          <a:p>
            <a:r>
              <a:rPr lang="en-US" b="1" dirty="0">
                <a:ea typeface="+mj-lt"/>
                <a:cs typeface="+mj-lt"/>
              </a:rPr>
              <a:t>Key Features: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j-lt"/>
                <a:cs typeface="+mj-lt"/>
              </a:rPr>
              <a:t>Occlusion handling and re-identification ensure robust tracking.</a:t>
            </a:r>
            <a:endParaRPr lang="en-US">
              <a:ea typeface="+mj-lt"/>
              <a:cs typeface="+mj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j-lt"/>
                <a:cs typeface="+mj-lt"/>
              </a:rPr>
              <a:t>Stable tracking in cluttered, fast-paced environments.</a:t>
            </a:r>
          </a:p>
          <a:p>
            <a:r>
              <a:rPr lang="en-US" dirty="0">
                <a:ea typeface="+mj-lt"/>
                <a:cs typeface="+mj-lt"/>
              </a:rPr>
              <a:t>Object IDs across frames and trajectories showing consistent tracking in dynamic environments.</a:t>
            </a:r>
            <a:endParaRPr lang="en-US" dirty="0"/>
          </a:p>
          <a:p>
            <a:endParaRPr lang="en-US" sz="1100" dirty="0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809A08-04DB-3A70-4C27-7AA6A4DEA7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7044E-E423-B822-7952-2957192E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44D225F-C61C-7B2F-AEE8-16940E9656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908465" y="2244838"/>
            <a:ext cx="5392931" cy="3951515"/>
          </a:xfrm>
        </p:spPr>
      </p:pic>
    </p:spTree>
    <p:extLst>
      <p:ext uri="{BB962C8B-B14F-4D97-AF65-F5344CB8AC3E}">
        <p14:creationId xmlns:p14="http://schemas.microsoft.com/office/powerpoint/2010/main" val="221581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0FF7-9131-C6C4-849D-ADAE8FD4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4" y="1112837"/>
            <a:ext cx="3221037" cy="2011362"/>
          </a:xfrm>
        </p:spPr>
        <p:txBody>
          <a:bodyPr anchor="b">
            <a:normAutofit/>
          </a:bodyPr>
          <a:lstStyle/>
          <a:p>
            <a:r>
              <a:rPr lang="en-US"/>
              <a:t>Avoidance Mechanism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C6935-A482-749D-41FE-44642E28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/>
              <a:t>Object Detection and avoidance on DJI Tello drone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CD0DB-CE57-A079-E75D-5BE52E7B73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672" y="3235960"/>
            <a:ext cx="4023677" cy="3128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Core Idea:</a:t>
            </a:r>
            <a:r>
              <a:rPr lang="en-US" sz="1600" dirty="0"/>
              <a:t> Enable drones to navigate safely by predicting object movements and planning collision-free paths.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Decision-Making Process:</a:t>
            </a:r>
            <a:endParaRPr lang="en-US" sz="16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600" b="1" dirty="0"/>
              <a:t>Integration:</a:t>
            </a:r>
            <a:r>
              <a:rPr lang="en-US" sz="1600" dirty="0"/>
              <a:t> Combines detection and tracking data for real-time obstacle avoidance.</a:t>
            </a:r>
          </a:p>
          <a:p>
            <a:pPr>
              <a:lnSpc>
                <a:spcPct val="90000"/>
              </a:lnSpc>
            </a:pPr>
            <a:r>
              <a:rPr lang="en-US" sz="1600" b="1"/>
              <a:t>Performance Metrics:</a:t>
            </a:r>
            <a:endParaRPr lang="en-US" sz="160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600" b="1" dirty="0"/>
              <a:t>Reaction Time:</a:t>
            </a:r>
            <a:r>
              <a:rPr lang="en-US" sz="1600" dirty="0"/>
              <a:t> Detection-to-maneuver time.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600" b="1" dirty="0"/>
              <a:t>Accuracy:</a:t>
            </a:r>
            <a:r>
              <a:rPr lang="en-US" sz="1600" dirty="0"/>
              <a:t> Predicting object movements and adjusting paths</a:t>
            </a:r>
          </a:p>
          <a:p>
            <a:pPr marL="0">
              <a:lnSpc>
                <a:spcPct val="90000"/>
              </a:lnSpc>
            </a:pPr>
            <a:endParaRPr lang="en-US" sz="10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809A08-04DB-3A70-4C27-7AA6A4DEA7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7044E-E423-B822-7952-2957192E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7" name="Picture 16" descr="A diagram of a program&#10;&#10;Description automatically generated">
            <a:extLst>
              <a:ext uri="{FF2B5EF4-FFF2-40B4-BE49-F238E27FC236}">
                <a16:creationId xmlns:a16="http://schemas.microsoft.com/office/drawing/2014/main" id="{83208EB7-4550-F858-52E2-5E00194F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0" y="620485"/>
            <a:ext cx="7155046" cy="591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87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0FF7-9131-C6C4-849D-ADAE8FD4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 anchor="b">
            <a:normAutofit/>
          </a:bodyPr>
          <a:lstStyle/>
          <a:p>
            <a:r>
              <a:rPr lang="en-US" dirty="0"/>
              <a:t>Trajectory Analysis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C6935-A482-749D-41FE-44642E28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/>
              <a:t>Object Detection and avoidance on DJI Tello drone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CD0DB-CE57-A079-E75D-5BE52E7B73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829" y="3152910"/>
            <a:ext cx="4614022" cy="26078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j-lt"/>
                <a:cs typeface="+mj-lt"/>
              </a:rPr>
              <a:t>Understand object movement patterns to predict future positions for safe navigation.</a:t>
            </a:r>
            <a:endParaRPr lang="en-US"/>
          </a:p>
          <a:p>
            <a:r>
              <a:rPr lang="en-US">
                <a:ea typeface="+mj-lt"/>
                <a:cs typeface="+mj-lt"/>
              </a:rPr>
              <a:t>Extract and analyze object trajectories over time.</a:t>
            </a:r>
            <a:endParaRPr lang="en-US"/>
          </a:p>
          <a:p>
            <a:r>
              <a:rPr lang="en-US">
                <a:ea typeface="+mj-lt"/>
                <a:cs typeface="+mj-lt"/>
              </a:rPr>
              <a:t>Distance traveled, velocity estimation, and prediction accuracy.</a:t>
            </a:r>
            <a:endParaRPr lang="en-US"/>
          </a:p>
          <a:p>
            <a:r>
              <a:rPr lang="en-US">
                <a:ea typeface="+mj-lt"/>
                <a:cs typeface="+mj-lt"/>
              </a:rPr>
              <a:t>Plan paths based on predicted trajectories.</a:t>
            </a:r>
            <a:endParaRPr lang="en-US"/>
          </a:p>
          <a:p>
            <a:endParaRPr lang="en-US"/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809A08-04DB-3A70-4C27-7AA6A4DEA7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7044E-E423-B822-7952-2957192E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3" name="Picture 12" descr="A diagram of a software&#10;&#10;Description automatically generated">
            <a:extLst>
              <a:ext uri="{FF2B5EF4-FFF2-40B4-BE49-F238E27FC236}">
                <a16:creationId xmlns:a16="http://schemas.microsoft.com/office/drawing/2014/main" id="{95C5F830-8252-98F3-F51B-363CC7CB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61" y="2188028"/>
            <a:ext cx="5450450" cy="39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108F-0BE7-0FDF-DAE3-1E4DB12B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81" y="2179637"/>
            <a:ext cx="3221037" cy="2011362"/>
          </a:xfrm>
        </p:spPr>
        <p:txBody>
          <a:bodyPr anchor="b">
            <a:normAutofit/>
          </a:bodyPr>
          <a:lstStyle/>
          <a:p>
            <a:r>
              <a:rPr lang="en-US" dirty="0"/>
              <a:t>Flow chart of the project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36ED7-B838-C26B-A958-7719FBFD7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  <a:endParaRPr lang="en-US"/>
          </a:p>
        </p:txBody>
      </p:sp>
      <p:pic>
        <p:nvPicPr>
          <p:cNvPr id="7" name="Picture 6" descr="A screenshot of a diagram&#10;&#10;Description automatically generated">
            <a:extLst>
              <a:ext uri="{FF2B5EF4-FFF2-40B4-BE49-F238E27FC236}">
                <a16:creationId xmlns:a16="http://schemas.microsoft.com/office/drawing/2014/main" id="{C990AA41-85DC-744E-E516-5F0F2257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0"/>
            <a:ext cx="6309359" cy="6858000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035C0-157C-9261-8B9D-9FC4B21E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AE99B-1ABC-F5A9-C40D-95908F46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8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WhatsApp Video 2024-04-21 at 22.44.30_5a74d773">
            <a:hlinkClick r:id="" action="ppaction://media"/>
            <a:extLst>
              <a:ext uri="{FF2B5EF4-FFF2-40B4-BE49-F238E27FC236}">
                <a16:creationId xmlns:a16="http://schemas.microsoft.com/office/drawing/2014/main" id="{EBDB897D-24F6-4E43-3EC7-70D08F8B5B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720" y="676656"/>
            <a:ext cx="10868658" cy="5504688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DDA71DFA-A52D-0CBE-E795-661536490831}"/>
              </a:ext>
            </a:extLst>
          </p:cNvPr>
          <p:cNvSpPr>
            <a:spLocks noGrp="1"/>
          </p:cNvSpPr>
          <p:nvPr/>
        </p:nvSpPr>
        <p:spPr>
          <a:xfrm>
            <a:off x="680720" y="3822192"/>
            <a:ext cx="10830560" cy="2359152"/>
          </a:xfrm>
          <a:prstGeom prst="rect">
            <a:avLst/>
          </a:prstGeom>
          <a:gradFill>
            <a:gsLst>
              <a:gs pos="61000">
                <a:srgbClr val="000000">
                  <a:alpha val="52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txBody>
          <a:bodyPr vert="horz" lIns="91440" tIns="45720" rIns="91440" bIns="9144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 spc="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6412BC7-268D-3A81-BECF-067003AD07D0}"/>
              </a:ext>
            </a:extLst>
          </p:cNvPr>
          <p:cNvSpPr>
            <a:spLocks noGrp="1"/>
          </p:cNvSpPr>
          <p:nvPr/>
        </p:nvSpPr>
        <p:spPr>
          <a:xfrm>
            <a:off x="1371598" y="5280857"/>
            <a:ext cx="9486902" cy="6449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defRPr lang="en-US" sz="2400" i="1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Video captured from my phone</a:t>
            </a:r>
          </a:p>
        </p:txBody>
      </p:sp>
    </p:spTree>
    <p:extLst>
      <p:ext uri="{BB962C8B-B14F-4D97-AF65-F5344CB8AC3E}">
        <p14:creationId xmlns:p14="http://schemas.microsoft.com/office/powerpoint/2010/main" val="340961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FD4E-D5F8-0EF6-A62F-C8A73711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 anchor="b">
            <a:normAutofit/>
          </a:bodyPr>
          <a:lstStyle/>
          <a:p>
            <a:r>
              <a:rPr lang="en-US" b="1" dirty="0"/>
              <a:t>Applications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E9330-0D20-D4FF-BF7C-6DE3BE5E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Object Detection and avoidance on DJI Tello drone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8BF24E-CDDB-5260-91F8-7C0E642F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66" r="-2" b="-2"/>
          <a:stretch/>
        </p:blipFill>
        <p:spPr>
          <a:xfrm>
            <a:off x="1341581" y="1835732"/>
            <a:ext cx="9563100" cy="4322759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8F6E7-BB55-36AF-7A4D-6EEE3C40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A5DED-4DBE-EE47-55D1-CFBEF5AA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76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9842-99AC-0359-6BFF-CC2BCB7E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714" y="944564"/>
            <a:ext cx="6106886" cy="873350"/>
          </a:xfrm>
        </p:spPr>
        <p:txBody>
          <a:bodyPr anchor="b">
            <a:normAutofit/>
          </a:bodyPr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5D94C-1266-5D2E-38F0-5A9F1FED4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Object Detection and avoidance on DJI Tello drone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8F2AD-46CC-4FFD-CB18-36FE3FD9D6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71600" y="2057400"/>
            <a:ext cx="6096000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Hardware Limitations</a:t>
            </a:r>
          </a:p>
          <a:p>
            <a:r>
              <a:rPr lang="en-US" dirty="0"/>
              <a:t>Algorithmic Issues</a:t>
            </a:r>
          </a:p>
          <a:p>
            <a:r>
              <a:rPr lang="en-US" dirty="0"/>
              <a:t>Delay in feed</a:t>
            </a:r>
          </a:p>
          <a:p>
            <a:r>
              <a:rPr lang="en-US" dirty="0"/>
              <a:t>Integration Difficulties</a:t>
            </a:r>
          </a:p>
          <a:p>
            <a:r>
              <a:rPr lang="en-US" dirty="0"/>
              <a:t>Drone calibrations</a:t>
            </a:r>
          </a:p>
          <a:p>
            <a:endParaRPr lang="en-US" dirty="0"/>
          </a:p>
        </p:txBody>
      </p:sp>
      <p:pic>
        <p:nvPicPr>
          <p:cNvPr id="8" name="Picture 7" descr="3D abstract blue and gold cube illustration">
            <a:extLst>
              <a:ext uri="{FF2B5EF4-FFF2-40B4-BE49-F238E27FC236}">
                <a16:creationId xmlns:a16="http://schemas.microsoft.com/office/drawing/2014/main" id="{DD1A30BB-68B3-F9B0-5961-A9D2EBA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06" r="38335" b="-3"/>
          <a:stretch/>
        </p:blipFill>
        <p:spPr>
          <a:xfrm>
            <a:off x="8153400" y="685799"/>
            <a:ext cx="3397250" cy="5486401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75E2C-EEE5-A06E-D50D-AE160551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4B821-319D-31B3-31D3-34719BB0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5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1D44-FFC8-040F-745E-B9E69B77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4" y="1112837"/>
            <a:ext cx="3221037" cy="2011362"/>
          </a:xfrm>
        </p:spPr>
        <p:txBody>
          <a:bodyPr anchor="b">
            <a:normAutofit/>
          </a:bodyPr>
          <a:lstStyle/>
          <a:p>
            <a:r>
              <a:rPr lang="en-US" dirty="0"/>
              <a:t>Improvements and Optimizations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EDC04-DF25-95FE-74F6-DA30F5F8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  <a:endParaRPr lang="en-US"/>
          </a:p>
        </p:txBody>
      </p:sp>
      <p:pic>
        <p:nvPicPr>
          <p:cNvPr id="21" name="Picture 20" descr="A 3D pattern of ring shapes connected by lines">
            <a:extLst>
              <a:ext uri="{FF2B5EF4-FFF2-40B4-BE49-F238E27FC236}">
                <a16:creationId xmlns:a16="http://schemas.microsoft.com/office/drawing/2014/main" id="{E593EAEA-887F-0977-556D-AED477B311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2" r="39602" b="-2"/>
          <a:stretch/>
        </p:blipFill>
        <p:spPr>
          <a:xfrm>
            <a:off x="20" y="10"/>
            <a:ext cx="6781780" cy="6857990"/>
          </a:xfrm>
          <a:prstGeom prst="rect">
            <a:avLst/>
          </a:prstGeom>
          <a:noFill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C029123-E039-2D48-AFF0-D463F488BC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49992" y="3337560"/>
            <a:ext cx="3800157" cy="2590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sz="2400" dirty="0"/>
              <a:t>Algorithm Tuning</a:t>
            </a:r>
          </a:p>
          <a:p>
            <a:pPr marL="342900" indent="-342900">
              <a:buChar char="•"/>
            </a:pPr>
            <a:r>
              <a:rPr lang="en-US" sz="2400" dirty="0"/>
              <a:t>Hardware Upgrades</a:t>
            </a:r>
          </a:p>
          <a:p>
            <a:pPr marL="342900" indent="-342900">
              <a:buChar char="•"/>
            </a:pPr>
            <a:r>
              <a:rPr lang="en-US" sz="2400"/>
              <a:t>Environmental Adaptations</a:t>
            </a:r>
          </a:p>
          <a:p>
            <a:pPr marL="342900" indent="-342900">
              <a:buChar char="•"/>
            </a:pPr>
            <a:r>
              <a:rPr lang="en-US" sz="2400" dirty="0"/>
              <a:t>Tracking Enhancements</a:t>
            </a:r>
            <a:br>
              <a:rPr lang="en-US" sz="2400" dirty="0"/>
            </a:br>
            <a:r>
              <a:rPr lang="en-US" sz="2400" dirty="0"/>
              <a:t>Path Planning Organizations</a:t>
            </a:r>
            <a:endParaRPr lang="en-US" sz="2400"/>
          </a:p>
          <a:p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8D4F64E-04A9-A1E8-F82D-AED51069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EA05322-B0DF-4FEC-95B3-901AA934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B97B59-3B2F-4E46-A216-C2A7D249F47E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FDB4262B-1C09-42D6-A637-D364A352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064" y="964889"/>
            <a:ext cx="5605272" cy="914400"/>
          </a:xfrm>
        </p:spPr>
        <p:txBody>
          <a:bodyPr anchor="b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AC9F1A2-11D4-4B57-AB31-534E21CAEB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Object Detection and avoidance on DJI Tello drone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977A-6FCD-459E-92BB-8BD5B3EDA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9853" y="2135829"/>
            <a:ext cx="5600700" cy="364234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Project Workflow</a:t>
            </a:r>
          </a:p>
          <a:p>
            <a:r>
              <a:rPr lang="en-US" dirty="0"/>
              <a:t>Overview of </a:t>
            </a:r>
            <a:r>
              <a:rPr lang="en-US" dirty="0" err="1"/>
              <a:t>YOLO,DeepOCSORT</a:t>
            </a:r>
            <a:endParaRPr lang="en-US" dirty="0"/>
          </a:p>
          <a:p>
            <a:r>
              <a:rPr lang="en-US" dirty="0"/>
              <a:t>Results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Challenges </a:t>
            </a:r>
          </a:p>
        </p:txBody>
      </p:sp>
      <p:pic>
        <p:nvPicPr>
          <p:cNvPr id="19" name="Picture Placeholder 18" descr="Images Gratuites : aile, caméra, mouche, avion, véhicule, équipement ...">
            <a:extLst>
              <a:ext uri="{FF2B5EF4-FFF2-40B4-BE49-F238E27FC236}">
                <a16:creationId xmlns:a16="http://schemas.microsoft.com/office/drawing/2014/main" id="{0DC98E75-7D73-4119-99CF-7A26A2EDE2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414" r="2" b="14062"/>
          <a:stretch/>
        </p:blipFill>
        <p:spPr>
          <a:xfrm>
            <a:off x="8839200" y="685800"/>
            <a:ext cx="2667000" cy="2400300"/>
          </a:xfrm>
          <a:noFill/>
        </p:spPr>
      </p:pic>
      <p:pic>
        <p:nvPicPr>
          <p:cNvPr id="23" name="Picture Placeholder 22" descr="A drone flying in the air&#10;&#10;Description automatically generated">
            <a:extLst>
              <a:ext uri="{FF2B5EF4-FFF2-40B4-BE49-F238E27FC236}">
                <a16:creationId xmlns:a16="http://schemas.microsoft.com/office/drawing/2014/main" id="{C1CFD2F5-54E7-4BE8-8FD0-CC53C9AEAC2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l="11691" r="5132" b="-3"/>
          <a:stretch/>
        </p:blipFill>
        <p:spPr>
          <a:xfrm>
            <a:off x="8839200" y="3764738"/>
            <a:ext cx="2667000" cy="2404872"/>
          </a:xfrm>
          <a:noFill/>
        </p:spPr>
      </p:pic>
      <p:sp>
        <p:nvSpPr>
          <p:cNvPr id="44" name="Date Placeholder 6">
            <a:extLst>
              <a:ext uri="{FF2B5EF4-FFF2-40B4-BE49-F238E27FC236}">
                <a16:creationId xmlns:a16="http://schemas.microsoft.com/office/drawing/2014/main" id="{A2BBDBBE-8CCB-2215-7CDB-4A0E35C45D0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9800022" y="3223751"/>
            <a:ext cx="4114801" cy="4105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89AED2E-780E-464D-867D-1756DC800D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13E9FD-500B-4FA6-89C3-3A998652D3A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F311589D-80A2-49DE-B70B-25A1F203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70" y="974829"/>
            <a:ext cx="5600700" cy="91928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A9B02E6-5D98-4A8D-AE3E-1D9A5779F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/>
          <a:lstStyle/>
          <a:p>
            <a:r>
              <a:rPr lang="en-US" dirty="0">
                <a:solidFill>
                  <a:srgbClr val="557272"/>
                </a:solidFill>
                <a:ea typeface="+mn-lt"/>
                <a:cs typeface="+mn-lt"/>
              </a:rPr>
              <a:t>Object Detection and avoidance on DJI Tello drone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859F0-75FD-4814-B407-4CD21623F4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09853" y="2135939"/>
            <a:ext cx="5600700" cy="37472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Char char="•"/>
            </a:pPr>
            <a:r>
              <a:rPr lang="en-US">
                <a:ea typeface="+mj-lt"/>
                <a:cs typeface="+mj-lt"/>
              </a:rPr>
              <a:t>Using the DeepOCSORT and YOLO algorithms for precise trajectory analysis, this research effectively deployed real-time object identification and tracking on the DJI Tello drone. </a:t>
            </a:r>
          </a:p>
          <a:p>
            <a:pPr marL="342900" indent="-342900">
              <a:buChar char="•"/>
            </a:pPr>
            <a:r>
              <a:rPr lang="en-US">
                <a:ea typeface="+mj-lt"/>
                <a:cs typeface="+mj-lt"/>
              </a:rPr>
              <a:t>The findings highlight the integration of cutting-edge AI-driven robotics capabilities and show promise for improving drone autonomy.</a:t>
            </a:r>
            <a:endParaRPr lang="en-US"/>
          </a:p>
          <a:p>
            <a:pPr marL="342900" indent="-342900">
              <a:buChar char="•"/>
            </a:pPr>
            <a:r>
              <a:rPr lang="en-US">
                <a:ea typeface="+mj-lt"/>
                <a:cs typeface="+mj-lt"/>
              </a:rPr>
              <a:t>This study highlights the revolutionary potential of incorporating state-of-the-art object identification and tracking technology into robotics, laying the foundation for safer, smarter autonomous systems.</a:t>
            </a:r>
            <a:r>
              <a:rPr lang="en-US"/>
              <a:t> </a:t>
            </a:r>
          </a:p>
          <a:p>
            <a:endParaRPr lang="en-US" dirty="0"/>
          </a:p>
        </p:txBody>
      </p:sp>
      <p:pic>
        <p:nvPicPr>
          <p:cNvPr id="17" name="Picture Placeholder 16" descr="Woman Smiling at a table">
            <a:extLst>
              <a:ext uri="{FF2B5EF4-FFF2-40B4-BE49-F238E27FC236}">
                <a16:creationId xmlns:a16="http://schemas.microsoft.com/office/drawing/2014/main" id="{019E3AA5-B57F-4F2A-B0E0-7FC443F765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200" y="685800"/>
            <a:ext cx="2667000" cy="2400300"/>
          </a:xfrm>
        </p:spPr>
      </p:pic>
      <p:pic>
        <p:nvPicPr>
          <p:cNvPr id="19" name="Picture Placeholder 18" descr="Packing food into boxes">
            <a:extLst>
              <a:ext uri="{FF2B5EF4-FFF2-40B4-BE49-F238E27FC236}">
                <a16:creationId xmlns:a16="http://schemas.microsoft.com/office/drawing/2014/main" id="{376137FC-0746-4C0E-887F-96182B70EB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9200" y="3726638"/>
            <a:ext cx="2667000" cy="2445558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7970EA-4EC5-4783-B609-7C461D13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/>
          <a:lstStyle/>
          <a:p>
            <a:fld id="{6613E9FD-500B-4FA6-89C3-3A998652D3A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 descr="A drone flying over water&#10;&#10;Description automatically generated">
            <a:extLst>
              <a:ext uri="{FF2B5EF4-FFF2-40B4-BE49-F238E27FC236}">
                <a16:creationId xmlns:a16="http://schemas.microsoft.com/office/drawing/2014/main" id="{BA4B06EA-CC72-3DF2-4C25-259E991E2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565" y="676117"/>
            <a:ext cx="2715736" cy="2420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drone flying over a field&#10;&#10;Description automatically generated">
            <a:extLst>
              <a:ext uri="{FF2B5EF4-FFF2-40B4-BE49-F238E27FC236}">
                <a16:creationId xmlns:a16="http://schemas.microsoft.com/office/drawing/2014/main" id="{4BC197CB-3FDA-02D7-DA3E-680174078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820" y="3728720"/>
            <a:ext cx="2689160" cy="2438400"/>
          </a:xfrm>
          <a:prstGeom prst="rect">
            <a:avLst/>
          </a:prstGeom>
        </p:spPr>
      </p:pic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31114425-BE9F-5A20-399C-656E3295EE5F}"/>
              </a:ext>
            </a:extLst>
          </p:cNvPr>
          <p:cNvSpPr txBox="1">
            <a:spLocks/>
          </p:cNvSpPr>
          <p:nvPr/>
        </p:nvSpPr>
        <p:spPr>
          <a:xfrm rot="5400000">
            <a:off x="9785336" y="2891169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12/05/2024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96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C25A-D042-4987-97D9-F3BBAC40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25" y="1128712"/>
            <a:ext cx="9582507" cy="737575"/>
          </a:xfrm>
        </p:spPr>
        <p:txBody>
          <a:bodyPr/>
          <a:lstStyle/>
          <a:p>
            <a:r>
              <a:rPr lang="en-US" dirty="0" err="1"/>
              <a:t>acknowledgeMENT</a:t>
            </a:r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D563414A-DC43-4C73-A032-6F636BBF203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Object Detection and avoidance on DJI Tello drone</a:t>
            </a:r>
          </a:p>
        </p:txBody>
      </p:sp>
      <p:pic>
        <p:nvPicPr>
          <p:cNvPr id="77" name="Picture Placeholder 76" descr="A person in a suit and tie&#10;&#10;Description automatically generated">
            <a:extLst>
              <a:ext uri="{FF2B5EF4-FFF2-40B4-BE49-F238E27FC236}">
                <a16:creationId xmlns:a16="http://schemas.microsoft.com/office/drawing/2014/main" id="{A68BBC0A-2DD5-4D21-B391-0A80D8FE48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>
          <a:xfrm>
            <a:off x="1279969" y="2155389"/>
            <a:ext cx="2002536" cy="2002536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0923E6-C7CD-4908-95C7-D82212F911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795" y="4445636"/>
            <a:ext cx="2011363" cy="54512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000" b="1" dirty="0">
                <a:solidFill>
                  <a:srgbClr val="000000"/>
                </a:solidFill>
                <a:ea typeface="+mj-lt"/>
                <a:cs typeface="+mj-lt"/>
              </a:rPr>
              <a:t>Dr. Mahmut Reyhanoglu</a:t>
            </a:r>
            <a:endParaRPr lang="en-US" sz="2000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1628C7-687F-4EB0-8DDF-B5F7810582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8339" y="5030809"/>
            <a:ext cx="2011363" cy="5451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rgbClr val="000000"/>
                </a:solidFill>
                <a:ea typeface="+mj-lt"/>
                <a:cs typeface="+mj-lt"/>
              </a:rPr>
              <a:t>Program Director</a:t>
            </a:r>
          </a:p>
          <a:p>
            <a:endParaRPr lang="en-US" dirty="0"/>
          </a:p>
        </p:txBody>
      </p:sp>
      <p:pic>
        <p:nvPicPr>
          <p:cNvPr id="81" name="Picture Placeholder 80">
            <a:extLst>
              <a:ext uri="{FF2B5EF4-FFF2-40B4-BE49-F238E27FC236}">
                <a16:creationId xmlns:a16="http://schemas.microsoft.com/office/drawing/2014/main" id="{82B8DC5D-2899-4088-A1B0-886BA9CE25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/>
          <a:stretch/>
        </p:blipFill>
        <p:spPr>
          <a:xfrm>
            <a:off x="3804132" y="2155389"/>
            <a:ext cx="2003425" cy="200253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BD98D-1D9A-4397-ABA0-43A5B5AF7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3650" y="4446588"/>
            <a:ext cx="2011363" cy="545126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  <a:ea typeface="+mj-lt"/>
                <a:cs typeface="+mj-lt"/>
              </a:rPr>
              <a:t>Dr. </a:t>
            </a:r>
            <a:r>
              <a:rPr lang="en-US" sz="2000" b="1" dirty="0" err="1">
                <a:solidFill>
                  <a:srgbClr val="000000"/>
                </a:solidFill>
                <a:ea typeface="+mj-lt"/>
                <a:cs typeface="+mj-lt"/>
              </a:rPr>
              <a:t>Abiye</a:t>
            </a:r>
            <a:r>
              <a:rPr lang="en-US" sz="2000" b="1" dirty="0">
                <a:solidFill>
                  <a:srgbClr val="000000"/>
                </a:solidFill>
                <a:ea typeface="+mj-lt"/>
                <a:cs typeface="+mj-lt"/>
              </a:rPr>
              <a:t> Seifu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3E8865-FD00-4669-AAA3-6C0F63E63E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6194" y="5031761"/>
            <a:ext cx="2011363" cy="5451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rgbClr val="222222"/>
                </a:solidFill>
                <a:ea typeface="+mj-lt"/>
                <a:cs typeface="+mj-lt"/>
              </a:rPr>
              <a:t>Professor</a:t>
            </a:r>
            <a:endParaRPr lang="en-US" sz="1400" dirty="0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 sz="1600" dirty="0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85" name="Picture Placeholder 84">
            <a:extLst>
              <a:ext uri="{FF2B5EF4-FFF2-40B4-BE49-F238E27FC236}">
                <a16:creationId xmlns:a16="http://schemas.microsoft.com/office/drawing/2014/main" id="{256ACE92-B59E-4C7D-A142-E3BEBCA5820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/>
          <a:stretch/>
        </p:blipFill>
        <p:spPr>
          <a:xfrm>
            <a:off x="6332269" y="2155389"/>
            <a:ext cx="2003425" cy="2002536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3CB3448-ACC1-4B05-AA89-D8228B1F78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33721" y="4445636"/>
            <a:ext cx="2011363" cy="5451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  <a:ea typeface="+mj-lt"/>
                <a:cs typeface="+mj-lt"/>
              </a:rPr>
              <a:t>Dr. Qi Zou</a:t>
            </a:r>
            <a:endParaRPr lang="en-US" sz="2000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D51E86-2062-45AC-9867-17E14F1FB2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6265" y="5030809"/>
            <a:ext cx="2011363" cy="5451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222222"/>
                </a:solidFill>
                <a:ea typeface="+mj-lt"/>
                <a:cs typeface="+mj-lt"/>
              </a:rPr>
              <a:t>Assistant Professor</a:t>
            </a:r>
            <a:endParaRPr lang="en-US" dirty="0"/>
          </a:p>
        </p:txBody>
      </p:sp>
      <p:pic>
        <p:nvPicPr>
          <p:cNvPr id="89" name="Picture Placeholder 88">
            <a:extLst>
              <a:ext uri="{FF2B5EF4-FFF2-40B4-BE49-F238E27FC236}">
                <a16:creationId xmlns:a16="http://schemas.microsoft.com/office/drawing/2014/main" id="{48C85235-7923-4846-9268-B859956BA4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/>
          <a:stretch/>
        </p:blipFill>
        <p:spPr>
          <a:xfrm>
            <a:off x="8859051" y="2155389"/>
            <a:ext cx="2002536" cy="2002536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53651E4-E296-4B66-93C4-B1682316BC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3792" y="4445636"/>
            <a:ext cx="2011363" cy="54512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2400" b="1" dirty="0">
                <a:solidFill>
                  <a:srgbClr val="000000"/>
                </a:solidFill>
                <a:ea typeface="+mj-lt"/>
                <a:cs typeface="+mj-lt"/>
              </a:rPr>
              <a:t>Dr. Mohammad Jafari</a:t>
            </a:r>
            <a:endParaRPr lang="en-US" sz="2400" dirty="0">
              <a:solidFill>
                <a:srgbClr val="000000"/>
              </a:solidFill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5F740A4-657D-49C2-9C66-6BC9376346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6336" y="5030809"/>
            <a:ext cx="2011363" cy="5451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ea typeface="+mj-lt"/>
                <a:cs typeface="+mj-lt"/>
              </a:rPr>
              <a:t>Advisor</a:t>
            </a:r>
          </a:p>
        </p:txBody>
      </p:sp>
      <p:sp>
        <p:nvSpPr>
          <p:cNvPr id="21" name="Slide Number Placeholder 18">
            <a:extLst>
              <a:ext uri="{FF2B5EF4-FFF2-40B4-BE49-F238E27FC236}">
                <a16:creationId xmlns:a16="http://schemas.microsoft.com/office/drawing/2014/main" id="{12552C27-281E-473E-8CC4-8F42B6224148}"/>
              </a:ext>
            </a:extLst>
          </p:cNvPr>
          <p:cNvSpPr txBox="1">
            <a:spLocks/>
          </p:cNvSpPr>
          <p:nvPr/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C6518F3C-CC40-4C0E-931C-53467D4C3266}" type="slidenum">
              <a:rPr lang="en-US"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pPr marL="0" indent="0" algn="r">
                <a:buNone/>
              </a:pPr>
              <a:t>21</a:t>
            </a:fld>
            <a:endParaRPr lang="en-US" sz="900" spc="300" dirty="0">
              <a:solidFill>
                <a:schemeClr val="tx2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D9B7E-0060-4E37-B12D-BAACA50A02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ctr"/>
            <a:fld id="{54B97B59-3B2F-4E46-A216-C2A7D249F47E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EC54ED01-A869-33A3-7847-5E0B59DE5906}"/>
              </a:ext>
            </a:extLst>
          </p:cNvPr>
          <p:cNvSpPr txBox="1">
            <a:spLocks/>
          </p:cNvSpPr>
          <p:nvPr/>
        </p:nvSpPr>
        <p:spPr>
          <a:xfrm rot="5400000">
            <a:off x="9785336" y="2951405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12/05/2024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A1B78CF-69EF-488D-9E11-54555922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24" y="1112837"/>
            <a:ext cx="3221037" cy="2011362"/>
          </a:xfrm>
        </p:spPr>
        <p:txBody>
          <a:bodyPr anchor="b">
            <a:normAutofit/>
          </a:bodyPr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508AA-4AE1-40FB-BD47-E744984D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  <a:endParaRPr lang="en-US"/>
          </a:p>
        </p:txBody>
      </p:sp>
      <p:pic>
        <p:nvPicPr>
          <p:cNvPr id="16" name="Picture Placeholder 15" descr="A blue and orange circles with white letters&#10;&#10;Description automatically generated">
            <a:extLst>
              <a:ext uri="{FF2B5EF4-FFF2-40B4-BE49-F238E27FC236}">
                <a16:creationId xmlns:a16="http://schemas.microsoft.com/office/drawing/2014/main" id="{DE14D6AA-9DC0-4CAB-92F3-92DC7B2CD1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tretch/>
        </p:blipFill>
        <p:spPr>
          <a:xfrm>
            <a:off x="0" y="1326642"/>
            <a:ext cx="6781800" cy="4204716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8630A-9CF4-4ADC-9D44-A80399396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5432" y="3429000"/>
            <a:ext cx="3221037" cy="2316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Guruvaraprasad Borra</a:t>
            </a:r>
            <a:endParaRPr lang="en-US" dirty="0"/>
          </a:p>
          <a:p>
            <a:r>
              <a:rPr lang="en-US"/>
              <a:t>Robotic Engineering</a:t>
            </a:r>
          </a:p>
          <a:p>
            <a:r>
              <a:rPr lang="en-US"/>
              <a:t>Columbus State University</a:t>
            </a:r>
          </a:p>
        </p:txBody>
      </p:sp>
      <p:sp>
        <p:nvSpPr>
          <p:cNvPr id="27" name="Date Placeholder 5">
            <a:extLst>
              <a:ext uri="{FF2B5EF4-FFF2-40B4-BE49-F238E27FC236}">
                <a16:creationId xmlns:a16="http://schemas.microsoft.com/office/drawing/2014/main" id="{2EC457BD-378B-FBBC-0166-0E67D58260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6C7FC-07D2-40DD-88A9-1319ECB4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B056D73-D4A0-4773-A7B6-51933967D36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8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B4FCBFEA-BFCB-45AF-8A78-0281FA23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064" y="964889"/>
            <a:ext cx="5605272" cy="914400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B74A02EE-16BE-4B00-837D-DD00EFAE98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Object Detection and avoidance on DJI Tello drone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7450-77CD-4E5B-8703-7AA0BC23E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9853" y="2135829"/>
            <a:ext cx="5600700" cy="364234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This project focuses on integrating YOLO and </a:t>
            </a:r>
            <a:r>
              <a:rPr lang="en-US" dirty="0" err="1"/>
              <a:t>DeepOCSORT</a:t>
            </a:r>
            <a:r>
              <a:rPr lang="en-US" dirty="0"/>
              <a:t> algorithms into a DJI Tello drone for real-time object detection and tracking.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Object detection and tracking enable autonomous decision-making, enhancing safety and efficiency in robotics.</a:t>
            </a:r>
          </a:p>
        </p:txBody>
      </p:sp>
      <p:pic>
        <p:nvPicPr>
          <p:cNvPr id="17" name="Picture Placeholder 16" descr="A drone with a camera&#10;&#10;Description automatically generated">
            <a:extLst>
              <a:ext uri="{FF2B5EF4-FFF2-40B4-BE49-F238E27FC236}">
                <a16:creationId xmlns:a16="http://schemas.microsoft.com/office/drawing/2014/main" id="{46A4BCDE-7CC8-4957-9B87-CAA62EE09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3993" r="7" b="6014"/>
          <a:stretch/>
        </p:blipFill>
        <p:spPr>
          <a:xfrm>
            <a:off x="8839200" y="685800"/>
            <a:ext cx="2667000" cy="2400300"/>
          </a:xfrm>
          <a:noFill/>
        </p:spPr>
      </p:pic>
      <p:pic>
        <p:nvPicPr>
          <p:cNvPr id="20" name="Picture Placeholder 19" descr="A drone flying in the air&#10;&#10;Description automatically generated">
            <a:extLst>
              <a:ext uri="{FF2B5EF4-FFF2-40B4-BE49-F238E27FC236}">
                <a16:creationId xmlns:a16="http://schemas.microsoft.com/office/drawing/2014/main" id="{2B177F5B-7DFE-4FD1-A148-077391BBE7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l="23659" r="2316"/>
          <a:stretch/>
        </p:blipFill>
        <p:spPr>
          <a:xfrm>
            <a:off x="8839200" y="3764738"/>
            <a:ext cx="2667000" cy="2404872"/>
          </a:xfrm>
          <a:noFill/>
        </p:spPr>
      </p:pic>
      <p:sp>
        <p:nvSpPr>
          <p:cNvPr id="45" name="Date Placeholder 6">
            <a:extLst>
              <a:ext uri="{FF2B5EF4-FFF2-40B4-BE49-F238E27FC236}">
                <a16:creationId xmlns:a16="http://schemas.microsoft.com/office/drawing/2014/main" id="{CF688964-61F8-EC11-B919-FE5339BA95D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9800022" y="3223751"/>
            <a:ext cx="4114801" cy="4105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8F8813C-0002-4C3C-B747-318975B8E4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3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E32C-47A4-5878-C7BC-3FF808CE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 anchor="b"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E838B-333C-B27B-C530-4EBC6507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OBJECT DETECTION and AVOIDANCE on DJI TELLO DRONE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390A7-C8D3-E17B-C64B-0D772167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7E55A-47D9-773C-5D82-EE7E6F60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D7C0E41-A434-0A45-8485-ACDC6A0A8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3488305"/>
              </p:ext>
            </p:extLst>
          </p:nvPr>
        </p:nvGraphicFramePr>
        <p:xfrm>
          <a:off x="1341581" y="2258568"/>
          <a:ext cx="956310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34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9D43C25A-D042-4987-97D9-F3BBAC4080B0}"/>
              </a:ext>
            </a:extLst>
          </p:cNvPr>
          <p:cNvSpPr>
            <a:spLocks noGrp="1"/>
          </p:cNvSpPr>
          <p:nvPr/>
        </p:nvSpPr>
        <p:spPr>
          <a:xfrm>
            <a:off x="1401489" y="632806"/>
            <a:ext cx="9486900" cy="7251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Workflow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/>
        </p:nvSpPr>
        <p:spPr>
          <a:xfrm rot="5400000">
            <a:off x="-1678247" y="272747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Object Detection and avoidance on DJI Tello drone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graphicFrame>
        <p:nvGraphicFramePr>
          <p:cNvPr id="23" name="Content Placeholder 6" descr="Smart Art Graphic">
            <a:extLst>
              <a:ext uri="{FF2B5EF4-FFF2-40B4-BE49-F238E27FC236}">
                <a16:creationId xmlns:a16="http://schemas.microsoft.com/office/drawing/2014/main" id="{A22F0302-B74F-4558-AECA-75F02662C585}"/>
              </a:ext>
            </a:extLst>
          </p:cNvPr>
          <p:cNvGraphicFramePr>
            <a:graphicFrameLocks noGrp="1"/>
          </p:cNvGraphicFramePr>
          <p:nvPr/>
        </p:nvGraphicFramePr>
        <p:xfrm>
          <a:off x="1371327" y="1338870"/>
          <a:ext cx="9563100" cy="4322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/>
        </p:nvSpPr>
        <p:spPr>
          <a:xfrm>
            <a:off x="11146229" y="586007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B97B59-3B2F-4E46-A216-C2A7D249F4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5" name="Date Placeholder 6">
            <a:extLst>
              <a:ext uri="{FF2B5EF4-FFF2-40B4-BE49-F238E27FC236}">
                <a16:creationId xmlns:a16="http://schemas.microsoft.com/office/drawing/2014/main" id="{96EE6653-F4D0-2864-3B52-23D40F99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</p:spTree>
    <p:extLst>
      <p:ext uri="{BB962C8B-B14F-4D97-AF65-F5344CB8AC3E}">
        <p14:creationId xmlns:p14="http://schemas.microsoft.com/office/powerpoint/2010/main" val="215856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7A21-40BF-A022-50D8-DAB35D04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 anchor="b">
            <a:normAutofit/>
          </a:bodyPr>
          <a:lstStyle/>
          <a:p>
            <a:r>
              <a:rPr lang="en-US"/>
              <a:t>Overview of YOLO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8712B-0B9B-C504-DD4E-56E1ED1F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Object Detection and avoidance on DJI Tello drone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292F3-F579-A99D-7EB0-B2D7E029D4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6069" y="2604270"/>
            <a:ext cx="5152502" cy="31462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600" dirty="0"/>
              <a:t>You Only Look Once (YOLO) is a real-time object detection algorithm that detects objects in a single </a:t>
            </a:r>
            <a:r>
              <a:rPr lang="en-US" sz="1600"/>
              <a:t>forward pass of a neural network.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Key Features</a:t>
            </a:r>
          </a:p>
          <a:p>
            <a:pPr marL="742950" lvl="1">
              <a:lnSpc>
                <a:spcPct val="90000"/>
              </a:lnSpc>
              <a:buFont typeface="Courier New"/>
              <a:buChar char="o"/>
            </a:pPr>
            <a:r>
              <a:rPr lang="en-US" sz="1600" dirty="0"/>
              <a:t>Efficiency and speed for programs that run in real time.</a:t>
            </a:r>
          </a:p>
          <a:p>
            <a:pPr marL="742950" lvl="1">
              <a:lnSpc>
                <a:spcPct val="90000"/>
              </a:lnSpc>
              <a:buFont typeface="Courier New"/>
              <a:buChar char="o"/>
            </a:pPr>
            <a:r>
              <a:rPr lang="en-US" sz="1600" dirty="0"/>
              <a:t>High precision while using less processing power.</a:t>
            </a:r>
          </a:p>
          <a:p>
            <a:pPr marL="742950" lvl="1">
              <a:lnSpc>
                <a:spcPct val="90000"/>
              </a:lnSpc>
              <a:buFont typeface="Courier New"/>
              <a:buChar char="o"/>
            </a:pPr>
            <a:r>
              <a:rPr lang="en-US" sz="1600" dirty="0"/>
              <a:t>Using object categorization to make bounding box </a:t>
            </a:r>
            <a:r>
              <a:rPr lang="en-US" sz="1600"/>
              <a:t>predictions.</a:t>
            </a:r>
          </a:p>
          <a:p>
            <a:pPr indent="-285750">
              <a:lnSpc>
                <a:spcPct val="90000"/>
              </a:lnSpc>
              <a:buFont typeface="Arial"/>
              <a:buChar char="•"/>
            </a:pPr>
            <a:r>
              <a:rPr lang="en-US" sz="1600" dirty="0"/>
              <a:t>YOLO was chosen for this project because it is optimized for lightweight devices like the DJI Tello, ensuring fast and accurate detection</a:t>
            </a:r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pic>
        <p:nvPicPr>
          <p:cNvPr id="9" name="Picture Placeholder 8" descr="A person taking a selfie&#10;&#10;Description automatically generated">
            <a:extLst>
              <a:ext uri="{FF2B5EF4-FFF2-40B4-BE49-F238E27FC236}">
                <a16:creationId xmlns:a16="http://schemas.microsoft.com/office/drawing/2014/main" id="{10771F5D-865B-48D2-5DFF-B93035B746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20364" b="8765"/>
          <a:stretch/>
        </p:blipFill>
        <p:spPr>
          <a:xfrm>
            <a:off x="6276149" y="2508476"/>
            <a:ext cx="4614022" cy="3239183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06FBC-174D-89B7-710E-507C683E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18FC58-E43C-F30F-B542-A8B67ABC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7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7A21-40BF-A022-50D8-DAB35D04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 anchor="b">
            <a:normAutofit/>
          </a:bodyPr>
          <a:lstStyle/>
          <a:p>
            <a:r>
              <a:rPr lang="en-US" dirty="0"/>
              <a:t>Overview of </a:t>
            </a:r>
            <a:r>
              <a:rPr lang="en-US" dirty="0" err="1"/>
              <a:t>Deepocsort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8712B-0B9B-C504-DD4E-56E1ED1F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08136" y="3223750"/>
            <a:ext cx="4114800" cy="410501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Object Detection and avoidance on DJI Tello drone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292F3-F579-A99D-7EB0-B2D7E029D4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4629" y="2370590"/>
            <a:ext cx="5254102" cy="36949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600" b="0" i="0" u="none" strike="noStrike" dirty="0" err="1">
                <a:solidFill>
                  <a:srgbClr val="293737"/>
                </a:solidFill>
                <a:effectLst/>
                <a:latin typeface="Goudy Old Style" panose="02020502050305020303" pitchFamily="18" charset="0"/>
              </a:rPr>
              <a:t>DeepOCSORT</a:t>
            </a:r>
            <a:r>
              <a:rPr lang="en-US" sz="1600" b="0" i="0" u="none" strike="noStrike" dirty="0">
                <a:solidFill>
                  <a:srgbClr val="293737"/>
                </a:solidFill>
                <a:effectLst/>
                <a:latin typeface="Goudy Old Style" panose="02020502050305020303" pitchFamily="18" charset="0"/>
              </a:rPr>
              <a:t> is an improved version of the SORT (Simple Online and Realtime Tracking) algorithm that incorporates deep feature embedding to overcome the drawbacks of traditional tracking techniques. 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600" dirty="0"/>
              <a:t>Key Features</a:t>
            </a:r>
          </a:p>
          <a:p>
            <a:pPr marL="742950" lvl="1">
              <a:lnSpc>
                <a:spcPct val="90000"/>
              </a:lnSpc>
              <a:buFont typeface="Courier New"/>
              <a:buChar char="o"/>
            </a:pPr>
            <a:r>
              <a:rPr lang="en-US" sz="1600" dirty="0"/>
              <a:t>Multi-Object Tracking</a:t>
            </a:r>
          </a:p>
          <a:p>
            <a:pPr marL="742950" lvl="1">
              <a:lnSpc>
                <a:spcPct val="90000"/>
              </a:lnSpc>
              <a:buFont typeface="Courier New"/>
              <a:buChar char="o"/>
            </a:pPr>
            <a:r>
              <a:rPr lang="en-US" sz="1600" dirty="0"/>
              <a:t>Deep Learning for Re-Identification</a:t>
            </a:r>
          </a:p>
          <a:p>
            <a:pPr marL="742950" lvl="1">
              <a:lnSpc>
                <a:spcPct val="90000"/>
              </a:lnSpc>
              <a:buFont typeface="Courier New"/>
              <a:buChar char="o"/>
            </a:pPr>
            <a:r>
              <a:rPr lang="en-US" sz="1600" dirty="0"/>
              <a:t>Handling Complex Scenarios</a:t>
            </a:r>
          </a:p>
          <a:p>
            <a:pPr indent="-285750">
              <a:lnSpc>
                <a:spcPct val="90000"/>
              </a:lnSpc>
              <a:buFont typeface="Arial"/>
              <a:buChar char="•"/>
            </a:pPr>
            <a:r>
              <a:rPr lang="en-US" sz="1600" dirty="0"/>
              <a:t>Ensures robust tracking of obstacles, people or vehicles for safe autonomous flight. </a:t>
            </a:r>
          </a:p>
          <a:p>
            <a:pPr indent="-285750">
              <a:lnSpc>
                <a:spcPct val="90000"/>
              </a:lnSpc>
              <a:buFont typeface="Arial"/>
              <a:buChar char="•"/>
            </a:pPr>
            <a:r>
              <a:rPr lang="en-US" sz="1600" dirty="0"/>
              <a:t>Maintains consistent tracking in crowded or complex environments example: Tracks players and objects like ball across frames to analyze motion patterns in sports.</a:t>
            </a:r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pic>
        <p:nvPicPr>
          <p:cNvPr id="9" name="Picture Placeholder 8" descr="A person taking a selfie&#10;&#10;Description automatically generated">
            <a:extLst>
              <a:ext uri="{FF2B5EF4-FFF2-40B4-BE49-F238E27FC236}">
                <a16:creationId xmlns:a16="http://schemas.microsoft.com/office/drawing/2014/main" id="{10771F5D-865B-48D2-5DFF-B93035B746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5349" b="5349"/>
          <a:stretch/>
        </p:blipFill>
        <p:spPr>
          <a:xfrm>
            <a:off x="6276149" y="2508476"/>
            <a:ext cx="4614022" cy="3239183"/>
          </a:xfrm>
          <a:noFill/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06FBC-174D-89B7-710E-507C683E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18FC58-E43C-F30F-B542-A8B67ABC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9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D40B-B50E-7AA2-EB6B-C0A2EE2E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0B19B-BC29-D56B-9835-191B568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Object Detection and avoidance on DJI Tello drone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61921-9AE2-1971-E6AC-6B9FD1D0B8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DJI TELLO DRONE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272BED-5647-ECEF-964F-2B15B1144E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j-lt"/>
                <a:cs typeface="+mj-lt"/>
              </a:rPr>
              <a:t>Compact, lightweight, and Easy operation</a:t>
            </a:r>
          </a:p>
          <a:p>
            <a:r>
              <a:rPr lang="en-US">
                <a:ea typeface="+mj-lt"/>
                <a:cs typeface="+mj-lt"/>
              </a:rPr>
              <a:t>Equipped with a 720p camera for object detection and tracking.</a:t>
            </a:r>
          </a:p>
          <a:p>
            <a:r>
              <a:rPr lang="en-US"/>
              <a:t>5MP Photos, Multiple Flight Modes, 13 Min Flight time</a:t>
            </a:r>
          </a:p>
          <a:p>
            <a:r>
              <a:rPr lang="en-US"/>
              <a:t>Coding and Drone technology experimentations</a:t>
            </a:r>
          </a:p>
          <a:p>
            <a:r>
              <a:rPr lang="en-US"/>
              <a:t>Educational tools in schools and workshops</a:t>
            </a:r>
          </a:p>
          <a:p>
            <a:r>
              <a:rPr lang="en-US"/>
              <a:t>Recreational photography and videography.</a:t>
            </a:r>
          </a:p>
          <a:p>
            <a:endParaRPr lang="en-US">
              <a:solidFill>
                <a:srgbClr val="293737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A22130-DE49-F595-F8C6-54B284CB0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LAPTOP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84C363-D019-307C-8CEF-D9FDC0D55A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Laptop   :Lenovo IdeaPad slim5</a:t>
            </a:r>
          </a:p>
          <a:p>
            <a:r>
              <a:rPr lang="en-US" dirty="0"/>
              <a:t>Processor  : 11th Gen Intel Core i5</a:t>
            </a:r>
          </a:p>
          <a:p>
            <a:r>
              <a:rPr lang="en-US" dirty="0"/>
              <a:t>RAM  : 16 GB</a:t>
            </a:r>
          </a:p>
          <a:p>
            <a:r>
              <a:rPr lang="en-US" dirty="0"/>
              <a:t>System   : 64-bit operating system</a:t>
            </a:r>
          </a:p>
          <a:p>
            <a:r>
              <a:rPr lang="en-US" dirty="0"/>
              <a:t>Windows  : Windows 11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B1C97A-B98B-E4D4-51B1-926F8AE37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F1F10F-CE01-2E45-5260-9EDA6013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35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11C0D-DBA9-6FB6-A990-B2BAC032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tools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C51A7-CE18-DB9E-FF10-EFA498AE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Object Detection and avoidance on DJI Tello drone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DE42C-B5F3-A98D-C097-052183689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06607F-89BF-5276-1BFA-46CFAFFDC3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Python – Chosen for its versatility and rich library ecosystem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6731E0-BE05-81D6-86B8-AD2A9F6A2C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0EC9B1-C44F-17AF-C7F6-1D20E6271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51923" y="3150733"/>
            <a:ext cx="1343835" cy="26078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CV2</a:t>
            </a:r>
          </a:p>
          <a:p>
            <a:r>
              <a:rPr lang="en-US"/>
              <a:t>Numpy</a:t>
            </a:r>
          </a:p>
          <a:p>
            <a:r>
              <a:rPr lang="en-US"/>
              <a:t>Sys </a:t>
            </a:r>
          </a:p>
          <a:p>
            <a:r>
              <a:rPr lang="en-US"/>
              <a:t>Argparse</a:t>
            </a:r>
          </a:p>
          <a:p>
            <a:r>
              <a:rPr lang="en-US"/>
              <a:t>Os</a:t>
            </a:r>
          </a:p>
          <a:p>
            <a:r>
              <a:rPr lang="en-US"/>
              <a:t>Math</a:t>
            </a:r>
          </a:p>
          <a:p>
            <a:r>
              <a:rPr lang="en-US"/>
              <a:t>Time</a:t>
            </a: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B0076C-7693-C4ED-43FB-22C8917F32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744659-ABFC-76DE-D292-BAF5500815B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Anaconda</a:t>
            </a:r>
          </a:p>
          <a:p>
            <a:r>
              <a:rPr lang="en-US"/>
              <a:t>Visual Code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0E5D4F1-8B51-B28A-EFBA-62013B91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12/05/2024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E3FB0A-783D-EC76-C6FB-EEC19A9C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D46EE3AE-3127-4B71-E762-427A4E5A67F3}"/>
              </a:ext>
            </a:extLst>
          </p:cNvPr>
          <p:cNvSpPr txBox="1">
            <a:spLocks/>
          </p:cNvSpPr>
          <p:nvPr/>
        </p:nvSpPr>
        <p:spPr>
          <a:xfrm>
            <a:off x="5993043" y="3150733"/>
            <a:ext cx="1892475" cy="2607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Utralytics</a:t>
            </a:r>
            <a:endParaRPr lang="en-US" dirty="0"/>
          </a:p>
          <a:p>
            <a:r>
              <a:rPr lang="en-US" dirty="0" err="1"/>
              <a:t>Boxmot</a:t>
            </a:r>
            <a:endParaRPr lang="en-US" dirty="0"/>
          </a:p>
          <a:p>
            <a:r>
              <a:rPr lang="en-US" dirty="0" err="1"/>
              <a:t>Datatime</a:t>
            </a:r>
            <a:endParaRPr lang="en-US" dirty="0"/>
          </a:p>
          <a:p>
            <a:r>
              <a:rPr lang="en-US" dirty="0"/>
              <a:t>Keyboard</a:t>
            </a:r>
          </a:p>
          <a:p>
            <a:r>
              <a:rPr lang="en-US" dirty="0" err="1"/>
              <a:t>Pathlib</a:t>
            </a:r>
            <a:endParaRPr lang="en-US" dirty="0"/>
          </a:p>
          <a:p>
            <a:r>
              <a:rPr lang="en-US" dirty="0" err="1"/>
              <a:t>djitellopy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9504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Frame_Win32_LW_SL_v4" id="{66350BB4-053A-4187-9D4E-23A2C0603A88}" vid="{E45D63AB-3B63-492D-ACC7-7815E78CAC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4D7882-D21E-4054-81AE-3CFC8D649F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F2F1B0-A2C1-4287-BF24-71D3400DD7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12FA17-E7B0-403B-A46B-50242E5D77C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1102</Words>
  <Application>Microsoft Office PowerPoint</Application>
  <PresentationFormat>Widescreen</PresentationFormat>
  <Paragraphs>218</Paragraphs>
  <Slides>22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Gill Sans MT</vt:lpstr>
      <vt:lpstr>Goudy Old Style</vt:lpstr>
      <vt:lpstr>ClassicFrameVTI</vt:lpstr>
      <vt:lpstr>OBJECT DETECTION and AVOIDANCE on DJI TELLO DRONE</vt:lpstr>
      <vt:lpstr>Contents</vt:lpstr>
      <vt:lpstr>INTRODUCTION</vt:lpstr>
      <vt:lpstr>Objective</vt:lpstr>
      <vt:lpstr>PowerPoint Presentation</vt:lpstr>
      <vt:lpstr>Overview of YOLO</vt:lpstr>
      <vt:lpstr>Overview of Deepocsort</vt:lpstr>
      <vt:lpstr>Hardware</vt:lpstr>
      <vt:lpstr>Software and tools</vt:lpstr>
      <vt:lpstr>Data logging and experiment setup</vt:lpstr>
      <vt:lpstr>Real-Time Object Detection </vt:lpstr>
      <vt:lpstr>Object Tracking with DeepOCSORT</vt:lpstr>
      <vt:lpstr>Avoidance Mechanism</vt:lpstr>
      <vt:lpstr>Trajectory Analysis</vt:lpstr>
      <vt:lpstr>Flow chart of the project</vt:lpstr>
      <vt:lpstr>PowerPoint Presentation</vt:lpstr>
      <vt:lpstr>Applications</vt:lpstr>
      <vt:lpstr>Challenges faced</vt:lpstr>
      <vt:lpstr>Improvements and Optimizations</vt:lpstr>
      <vt:lpstr>Conclusion</vt:lpstr>
      <vt:lpstr>acknowledgeMENT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Borra Guruvaraprasad</cp:lastModifiedBy>
  <cp:revision>662</cp:revision>
  <dcterms:created xsi:type="dcterms:W3CDTF">2024-11-18T21:44:29Z</dcterms:created>
  <dcterms:modified xsi:type="dcterms:W3CDTF">2024-12-05T20:44:24Z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